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2" r:id="rId2"/>
  </p:sldMasterIdLst>
  <p:notesMasterIdLst>
    <p:notesMasterId r:id="rId9"/>
  </p:notesMasterIdLst>
  <p:sldIdLst>
    <p:sldId id="256" r:id="rId3"/>
    <p:sldId id="262" r:id="rId4"/>
    <p:sldId id="263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D0D4C-5B8D-4412-B2DD-FD7104944EF8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24B56-D149-4608-B315-E2BECF06E0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60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キャッチコピー案</a:t>
            </a:r>
            <a:endParaRPr kumimoji="1" lang="en-US" altLang="ja-JP" dirty="0" smtClean="0"/>
          </a:p>
          <a:p>
            <a:r>
              <a:rPr kumimoji="1" lang="ja-JP" altLang="en-US" dirty="0" smtClean="0"/>
              <a:t>護れ。陸が見えるまで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1E3D5-17FD-4FD1-B169-E4121E9C4A7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3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1E3D5-17FD-4FD1-B169-E4121E9C4A7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31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24B56-D149-4608-B315-E2BECF06E0D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78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451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7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81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923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0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312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6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959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596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878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2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268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021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195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13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7643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09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8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89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6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265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84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11ED117-EC56-436B-B82F-D0078AE85F45}" type="datetimeFigureOut">
              <a:rPr kumimoji="1" lang="ja-JP" altLang="en-US" smtClean="0"/>
              <a:t>2019/10/7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86642E3-30F7-4C72-BE20-6E0824575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43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307396" y="0"/>
            <a:ext cx="7315200" cy="5942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kumimoji="1"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・プランナー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　益子 浩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・プログラマー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　竹内 大奈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　高井 隆太郎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　石倉 大瑚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bg2">
                    <a:lumMod val="50000"/>
                  </a:schemeClr>
                </a:solidFill>
              </a:rPr>
              <a:t>　田島 晃雅</a:t>
            </a:r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-107578" y="795968"/>
            <a:ext cx="9311339" cy="5243615"/>
            <a:chOff x="-107578" y="795968"/>
            <a:chExt cx="9311339" cy="524361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578" y="795968"/>
              <a:ext cx="9311339" cy="5243615"/>
            </a:xfrm>
            <a:prstGeom prst="rect">
              <a:avLst/>
            </a:prstGeom>
            <a:effectLst>
              <a:softEdge rad="165100"/>
            </a:effectLst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578" y="3527657"/>
              <a:ext cx="8522793" cy="2252318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400270" y="1466293"/>
              <a:ext cx="8229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200" dirty="0" smtClean="0">
                  <a:latin typeface="07鉄瓶ゴシック" panose="02000900000000000000" pitchFamily="50" charset="-128"/>
                  <a:ea typeface="07鉄瓶ゴシック" panose="02000900000000000000" pitchFamily="50" charset="-128"/>
                </a:rPr>
                <a:t>海の雇われ</a:t>
              </a:r>
              <a:r>
                <a:rPr lang="ja-JP" altLang="en-US" sz="7200" dirty="0">
                  <a:latin typeface="07鉄瓶ゴシック" panose="02000900000000000000" pitchFamily="50" charset="-128"/>
                  <a:ea typeface="07鉄瓶ゴシック" panose="02000900000000000000" pitchFamily="50" charset="-128"/>
                </a:rPr>
                <a:t>護衛団</a:t>
              </a:r>
              <a:endParaRPr lang="en-US" altLang="ja-JP" sz="7200" dirty="0">
                <a:latin typeface="07鉄瓶ゴシック" panose="02000900000000000000" pitchFamily="50" charset="-128"/>
                <a:ea typeface="07鉄瓶ゴシック" panose="02000900000000000000" pitchFamily="50" charset="-128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46437" y="3903776"/>
              <a:ext cx="4114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ゲームサークル</a:t>
              </a:r>
              <a:r>
                <a:rPr lang="ja-JP" altLang="en-US" sz="2800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チーム</a:t>
              </a:r>
              <a:r>
                <a:rPr lang="en-US" altLang="ja-JP" sz="2800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B</a:t>
              </a:r>
              <a:endPara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00270" y="4425518"/>
              <a:ext cx="6637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ジャンル：防衛シミュレーション</a:t>
              </a:r>
              <a:endPara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07296" y="4847803"/>
              <a:ext cx="6171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プラットフォーム：</a:t>
              </a:r>
              <a:r>
                <a:rPr lang="en-US" altLang="ja-JP" sz="2800" b="1" dirty="0" err="1">
                  <a:latin typeface="メイリオ" panose="020B0604030504040204" pitchFamily="50" charset="-128"/>
                  <a:ea typeface="メイリオ" panose="020B0604030504040204" pitchFamily="50" charset="-128"/>
                </a:rPr>
                <a:t>WindowsPC</a:t>
              </a:r>
              <a:endPara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6217024" y="5297684"/>
              <a:ext cx="1640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企画書制作：</a:t>
              </a:r>
              <a:r>
                <a:rPr lang="ja-JP" altLang="en-US" sz="1400" b="1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益子</a:t>
              </a:r>
              <a:endPara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44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838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8856976-386C-4694-93EE-22BCD16EF3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" r="69855" b="22569"/>
          <a:stretch/>
        </p:blipFill>
        <p:spPr>
          <a:xfrm>
            <a:off x="4965310" y="-401917"/>
            <a:ext cx="2559431" cy="5637107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1" r="8884" b="22569"/>
          <a:stretch/>
        </p:blipFill>
        <p:spPr>
          <a:xfrm>
            <a:off x="6034702" y="-341932"/>
            <a:ext cx="6424245" cy="5637107"/>
          </a:xfrm>
          <a:prstGeom prst="rect">
            <a:avLst/>
          </a:prstGeom>
          <a:effectLst>
            <a:softEdge rad="571500"/>
          </a:effectLst>
        </p:spPr>
      </p:pic>
      <p:sp>
        <p:nvSpPr>
          <p:cNvPr id="5" name="正方形/長方形 4"/>
          <p:cNvSpPr/>
          <p:nvPr/>
        </p:nvSpPr>
        <p:spPr>
          <a:xfrm>
            <a:off x="24713" y="0"/>
            <a:ext cx="12229708" cy="6865838"/>
          </a:xfrm>
          <a:prstGeom prst="rect">
            <a:avLst/>
          </a:prstGeom>
          <a:solidFill>
            <a:schemeClr val="bg1">
              <a:lumMod val="9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" y="436331"/>
            <a:ext cx="9951643" cy="67223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テキスト ボックス 1"/>
          <p:cNvSpPr txBox="1"/>
          <p:nvPr/>
        </p:nvSpPr>
        <p:spPr>
          <a:xfrm>
            <a:off x="762455" y="224196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>
                <a:latin typeface="07鉄瓶ゴシック" panose="02000900000000000000" pitchFamily="50" charset="-128"/>
                <a:ea typeface="07鉄瓶ゴシック" panose="02000900000000000000" pitchFamily="50" charset="-128"/>
              </a:rPr>
              <a:t>護れ。陸が見えるまで</a:t>
            </a:r>
            <a:endParaRPr lang="en-US" altLang="ja-JP" sz="5400" dirty="0">
              <a:latin typeface="07鉄瓶ゴシック" panose="02000900000000000000" pitchFamily="50" charset="-128"/>
              <a:ea typeface="07鉄瓶ゴシック" panose="020009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9580" y="1452243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あなたは船を守る護衛団</a:t>
            </a:r>
            <a:endParaRPr lang="en-US" altLang="ja-JP" sz="24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海を越える交易船に雇われて海賊を撃退しよう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23954" y="2746437"/>
            <a:ext cx="328808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2200" b="1" dirty="0">
                <a:ln w="19050">
                  <a:noFill/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護衛</a:t>
            </a:r>
            <a:r>
              <a:rPr lang="ja-JP" altLang="en-US" sz="2200" b="1" dirty="0" smtClean="0">
                <a:ln w="19050">
                  <a:noFill/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を船室に配置して</a:t>
            </a:r>
            <a:r>
              <a:rPr lang="en-US" altLang="ja-JP" sz="2200" b="1" dirty="0" smtClean="0">
                <a:ln w="19050">
                  <a:noFill/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lang="en-US" altLang="ja-JP" sz="2200" b="1" dirty="0">
              <a:ln w="19050">
                <a:noFill/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08" y="2195597"/>
            <a:ext cx="7014423" cy="42396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94" y="2544365"/>
            <a:ext cx="713294" cy="213988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21" y="3946566"/>
            <a:ext cx="713294" cy="737680"/>
          </a:xfrm>
          <a:prstGeom prst="rect">
            <a:avLst/>
          </a:prstGeom>
        </p:spPr>
      </p:pic>
      <p:sp>
        <p:nvSpPr>
          <p:cNvPr id="25" name="円弧 24"/>
          <p:cNvSpPr/>
          <p:nvPr/>
        </p:nvSpPr>
        <p:spPr>
          <a:xfrm rot="20517405">
            <a:off x="1852103" y="3318633"/>
            <a:ext cx="3473650" cy="1826104"/>
          </a:xfrm>
          <a:prstGeom prst="arc">
            <a:avLst>
              <a:gd name="adj1" fmla="val 12034396"/>
              <a:gd name="adj2" fmla="val 20686284"/>
            </a:avLst>
          </a:prstGeom>
          <a:ln w="57150">
            <a:solidFill>
              <a:srgbClr val="B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二等辺三角形 28"/>
          <p:cNvSpPr/>
          <p:nvPr/>
        </p:nvSpPr>
        <p:spPr>
          <a:xfrm rot="6547857">
            <a:off x="4838616" y="3260224"/>
            <a:ext cx="254977" cy="213291"/>
          </a:xfrm>
          <a:prstGeom prst="triangle">
            <a:avLst/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44156" y="2654850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海賊</a:t>
            </a:r>
            <a:r>
              <a:rPr lang="ja-JP" altLang="en-US" sz="2400" b="1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を撃退</a:t>
            </a:r>
            <a:r>
              <a:rPr lang="en-US" altLang="ja-JP" sz="2400" b="1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!!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77" y="2267617"/>
            <a:ext cx="418011" cy="418011"/>
          </a:xfrm>
          <a:prstGeom prst="rect">
            <a:avLst/>
          </a:prstGeom>
        </p:spPr>
      </p:pic>
      <p:cxnSp>
        <p:nvCxnSpPr>
          <p:cNvPr id="31" name="直線矢印コネクタ 30"/>
          <p:cNvCxnSpPr/>
          <p:nvPr/>
        </p:nvCxnSpPr>
        <p:spPr>
          <a:xfrm flipH="1">
            <a:off x="8829978" y="2766233"/>
            <a:ext cx="217162" cy="238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22" y="3390995"/>
            <a:ext cx="591166" cy="59116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11454714" y="6460022"/>
            <a:ext cx="538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ja-JP" sz="1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/7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40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82414" y="4580764"/>
            <a:ext cx="3212" cy="188970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48" y="2860538"/>
            <a:ext cx="7062651" cy="3997461"/>
          </a:xfrm>
          <a:prstGeom prst="rect">
            <a:avLst/>
          </a:prstGeom>
        </p:spPr>
      </p:pic>
      <p:sp>
        <p:nvSpPr>
          <p:cNvPr id="57" name="テキスト ボックス 56"/>
          <p:cNvSpPr txBox="1"/>
          <p:nvPr/>
        </p:nvSpPr>
        <p:spPr>
          <a:xfrm>
            <a:off x="470263" y="30861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コアゲームメカニクス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89" y="1539296"/>
            <a:ext cx="396918" cy="396918"/>
          </a:xfrm>
          <a:prstGeom prst="rect">
            <a:avLst/>
          </a:prstGeom>
        </p:spPr>
      </p:pic>
      <p:sp>
        <p:nvSpPr>
          <p:cNvPr id="59" name="テキスト ボックス 58"/>
          <p:cNvSpPr txBox="1"/>
          <p:nvPr/>
        </p:nvSpPr>
        <p:spPr>
          <a:xfrm>
            <a:off x="6276007" y="1539296"/>
            <a:ext cx="3611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プレイヤーキャラクター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(PC)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89" y="2064100"/>
            <a:ext cx="418011" cy="418011"/>
          </a:xfrm>
          <a:prstGeom prst="rect">
            <a:avLst/>
          </a:prstGeom>
        </p:spPr>
      </p:pic>
      <p:sp>
        <p:nvSpPr>
          <p:cNvPr id="61" name="テキスト ボックス 60"/>
          <p:cNvSpPr txBox="1"/>
          <p:nvPr/>
        </p:nvSpPr>
        <p:spPr>
          <a:xfrm>
            <a:off x="6358864" y="20641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敵海賊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695064" y="15392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物資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59" y="1585463"/>
            <a:ext cx="307777" cy="307777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496" y="2075218"/>
            <a:ext cx="408501" cy="40850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33999" y="2869910"/>
            <a:ext cx="4203087" cy="1624230"/>
          </a:xfrm>
          <a:prstGeom prst="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59968" y="1725531"/>
            <a:ext cx="4181589" cy="43409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000" y="5329646"/>
            <a:ext cx="4203086" cy="106668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10695064" y="20752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護衛対象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83936" y="1080818"/>
            <a:ext cx="410881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準備フェーズ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を部屋に配置する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時間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一定時間経過すると</a:t>
            </a:r>
            <a:r>
              <a:rPr lang="ja-JP" altLang="en-US" b="1" dirty="0">
                <a:solidFill>
                  <a:srgbClr val="FF250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戦闘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に移行する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8866" y="2228859"/>
            <a:ext cx="4729180" cy="222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戦闘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が敵を迎撃する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時間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0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護衛対象や物資を奪われないようにする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プレイヤーは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アイテムを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使用したり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に部屋を移動させる命令をだす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敵を</a:t>
            </a:r>
            <a:r>
              <a:rPr lang="ja-JP" altLang="en-US" b="1" dirty="0">
                <a:solidFill>
                  <a:srgbClr val="F94C2B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全滅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させる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or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一定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</a:t>
            </a:r>
            <a:r>
              <a:rPr lang="ja-JP" altLang="en-US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守りきる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リザルトに移行する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620007" y="1388595"/>
            <a:ext cx="157625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625914" y="2516550"/>
            <a:ext cx="5672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82414" y="2320697"/>
            <a:ext cx="0" cy="248377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58866" y="4685365"/>
            <a:ext cx="4339650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リザルト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報酬を受け取る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時間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0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敵を倒すほど報酬が増え、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アイテムを使う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ほど減る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報酬を受け取ったあとは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次の日に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進む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>
            <a:off x="643519" y="4976286"/>
            <a:ext cx="1002320" cy="0"/>
          </a:xfrm>
          <a:prstGeom prst="line">
            <a:avLst/>
          </a:prstGeom>
          <a:ln w="28575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382414" y="1333297"/>
            <a:ext cx="0" cy="106304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3" y="972670"/>
            <a:ext cx="396918" cy="39691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9" y="2127793"/>
            <a:ext cx="396406" cy="39640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9" y="4568702"/>
            <a:ext cx="407584" cy="407584"/>
          </a:xfrm>
          <a:prstGeom prst="rect">
            <a:avLst/>
          </a:prstGeom>
        </p:spPr>
      </p:pic>
      <p:cxnSp>
        <p:nvCxnSpPr>
          <p:cNvPr id="23" name="直線コネクタ 22"/>
          <p:cNvCxnSpPr/>
          <p:nvPr/>
        </p:nvCxnSpPr>
        <p:spPr>
          <a:xfrm>
            <a:off x="924609" y="2020009"/>
            <a:ext cx="3235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91639" y="640429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一定日数経つととクリア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3" name="直線コネクタ 42"/>
          <p:cNvCxnSpPr/>
          <p:nvPr/>
        </p:nvCxnSpPr>
        <p:spPr>
          <a:xfrm>
            <a:off x="838470" y="4080723"/>
            <a:ext cx="17038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2719926" y="4087970"/>
            <a:ext cx="185207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3400926" y="6262449"/>
            <a:ext cx="1376994" cy="0"/>
          </a:xfrm>
          <a:prstGeom prst="line">
            <a:avLst/>
          </a:prstGeom>
          <a:ln w="127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11454714" y="646002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en-US" altLang="ja-JP" sz="1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/7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473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進捗</a:t>
            </a:r>
            <a:endParaRPr kumimoji="1" lang="ja-JP" altLang="en-US" dirty="0"/>
          </a:p>
        </p:txBody>
      </p:sp>
      <p:sp>
        <p:nvSpPr>
          <p:cNvPr id="4" name="AutoShape 2" descr="data:image/png;base64,iVBORw0KGgoAAAANSUhEUgAAAhkAAAK3CAYAAAAoDF0VAAAgAElEQVR4XuydB3QU1d+G39lUauhVQEREQJpU6aFL771KJ6Ekka50AYEkCAm9I70XaQIJHaSLgAIqvXcIJWXnO3P58LPhx87e2Z3NvnvO/3j+OPe99z6/m51n7p2IAn5IgARMQaBneNQPmdKmLG6KwbjwIOLiE3D3QUzziBD/ZS48DQ6dBBIFASVRzIKTIIFEQECTjJ4tylEy7KzlrXtPsGzLCUqGnRzZnARkEKBkyKDIDBKQQICSIQEiAEqGHI5MIQEZBCgZMigygwQkEKBkSIBIyZADkSkkIIkAJUMSSMaQgL0EKBn2EnzVnjsZcjgyhQRkEKBkyKDIDBKQQICSIQEiJUMORKaQgCQClAxJIBlDAvYSoGTYS5A7GXIIMoUE5BGgZMhjySQSsIsAJcMufH805nGJHI5MIQEZBCgZMigygwQkEKBkSIDI4xI5EJlCApIIUDIkgWQMCdhLgJJhL0Eel8ghyBQSkEeAkiGPJZNIwC4ClAy78PG4RA4+ppCAVAKUDKk4GUYC+glQMvSz+3NLvpMhhyNTSEAGAUqGDIrMIAEJBCgZEiDynQw5EJlCApIIUDIkgWQMCdhLgJJhL8FX7bmTIYcjU0hABgFKhgyKzCABCQQoGRIgUjLkQGQKCUgiQMmQBJIxJGAvAUqGvQS5kyGHIFNIQB4BSoY8lkwiAbsIUDLswvdHYx6XyOHIFBKQQYCSIYMiM0hAAgFKhgSIPC6RA5EpJCCJACVDEkjGkIC9BMwgGVcu/Y4h/bqjT/8RKPRxCTx5/BjDBwbi4+Kl0bJ9t39M8dSJI8ic5R2ky5DJ3ulLa8+dDGkoGUQCdhOgZNiNkAEkIIeAWSRj+qSxKFaqHOo3aY3jRw5ib/Q2ZMvxHuo2aonQ0YOxZcNKlK1YDYNHhol/l/3d98WfHTm0F48ePsC4yfOQO08+OVB0pFAydEBjExIwiAAlwyCwjCUBWwmYRTKWLpwBRbGgU/dgfL95HbK9+x5u3biGYqXK4tzZn1CxSk0snB2BajUb4PChPXj/g3xYsWgOmrfpjDt3buLa5Uto2rqjrdOXdj0lQxpKBpGA3QQoGXYjZAAJyCFgFsnYsGYJUqTwQ96PCuGnk0dRzr+6+Get+s0wekgITp86hqRJk2FM+Kw/JGPLhlVo36UX7t29g7M/nUCdhi3kQNGRQsnQAY1NSMAgApQMg8AylgRsJWAWydi4din8q9bCwtmRKFuhCvLkK4RTJw4jY+asuPTbeTRu+RkWzZ3yl52Mbd+tQbsuvXD39i1Khq2F5/UkkIgJUDIScXE5NdciYCbJaNGmC0Z9GYQOXfsgSdLkQjKKlSyLr4f3Q7qMmZA6dTrxjsaPJ34QxyWUDNdaaxwtCTiKACXDUaTZDwn8PwTMIBmJoUg8LkkMVeQcEgsBSkZiqSTn4fIEKBlySkjJkMORKSQggwAlQwZFZpCABAKUDAkQ+R/jkg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QMuzC90djHpfI4cgUEpBBgJIhgyIzSEACAUqGBIg8LpEDkSkkIIkAJUMSSMaQgL0ENMlImcy3uL057t4+IcGKp89im0eE+C9zdxacPwk4mwAlw9kVYP8k4EIEAkN3DPO1xo+f0Ld6jAsNm0MlARJwEgFKhpPAs1sScEUClAxXrBrHTALOI0DJcB579kwCLkeAkuFyJeOAScCpBCgZTsXPzknAtQhQMlyrXhwtCTibACXD2RVg/yTgQgQoGS5ULA6VBExAgJJhgiJwCCTgKgQoGa5SKY6TBMxBgJJhjjpwFCTgEgQoGS5RJg6SBExDgJJhmlJwICRgTgJdpk/38orJ3cCaYP3Zw6I01H6F9YXFq7ICXJocUumkOUfNUZEACZiBACXDDFXgGEjA5AQCQndOAtBKgeIBBU9UFX4WL2uRyb0q/2ryoXN4JEACTiRAyXAifHZNAq5CoEf4rryKmnBcgeKjjVkF1njDp1V4cOnnrjIHjpMESMDxBCgZjmfOHknAJQkEhEVNANQ+CpAARWkWEeS/1iUnwkGTAAk4jAAlw2Go2REJuDaBoLD9SeLU2AuAeicixL+wa8+GoycBEnAEAUqGIyizDxJIBARUVVV6hkd3jfOw7Jjeu8L5RDAlToEESMBgApQMgwEzngTeloD2t7BmTpeSfwvr2wJ7w3Wx8Qm4ez+GfwurnRzZnARkEKBkyKDIDBKQQECTjJ4tylEy7GR5694TLNtygpJhJ0c2JwEZBCgZMigygwQkEKBkSIAIgJIhhyNTSEAGAUqGDIrMIAEJBCgZEiBSMuRAZAoJSCJAyZAEkjEkYC8BSoa9BF+1506GHI5MIQEZBCgZMigygwQkEKBkSIBIyZADkSkkIIkAJUMSSMaQgL0EKBn2EuROhhyCTCEBeQQoGfJYMokE7CJAybAL3x+NeVwihyNTSEAGAUqGDIrMIAEJBCgZEiDyuEQORKaQgCQClAxJIBlDAvYSoGTYS5DHJXIIMoUE5BGgZMhjySQSsIsAJcMufDwukYOPKSQglQAlQypOhpGAfgKUDP3s/tyS72TI4cgUEpBBgJIhgyIzSEACAUqGBIh8J0MORKaQgCQClAxJIBlDAvYSoGTYS/BVe+5kyOHIFBKQQYCSIYMiM0hAAgFKhgSIlAw5EJlCApIIUDIkgWQMCdhLgJJhL0HuZMghyBQSkEeAkiGPJZNIwC4ClAy78P3RmMclcjgyhQRkEKBkyKDIDBKQQICSIQEij0vkQGQKCUgiQMmQBJIxJGAvASMlIz4+Dts2rcXRQ3thtVqRMmUqNG3dCVmz5bB32KL9isVzsG/XdoybPBfe3j745ewphH41CKPDZyFd+oxS+njbEO5kvC0pXkcCxhOgZBjPmD2QwFsRMFIyHj96iPGjBiB44FdInSYtDu6LxtXLv6NR8/ZYMn86Zk8NQ98vx6B6rYZYumAGZkSMQ+eAvuLfT5s0Fj+f+REXfjmDCZELUOjjEli9bAGmfTMGzdt2QbvOPbF9y3r8sH83mrT6DB/mK4hZUybg7u1b6BTQF8+fPUVgx6bIk68A8n1UGOX8q2PZwpn46eRRRM5dJcYj80PJkEmTWSRgHwFKhn382JoEpBEwUjISEuKxftVi/HBgN0qVqYgs7+RA4aIlcf3qFRw+sBsNm7fD7p1b4JcqDXbv3CwEY96Mb1C+Ug2sXDIPdRu1gJeXNw7t34UatRth7YoF6NpzAObPmozy/jVw8fdzQiqePnmMRi3aC2nJkDEzajdoge2b16JYqbJ4cP8e9u36Hp/WaYLtW9YhIPgLaez+HETJMAQrQ0lAFwFKhi5sbEQC8gkYKRmvR3vrxjXcuH4V5385LSTgWcxTWCweqFarARRFwc6tGzDyiyBxxKEdsfTqNwyH9kahfdc+sCgW7Ni2AXnyfoTg7q2RPkNmcU3wwFF4/jwGfn5phITkzV8QT58+xrNnz8TOyKolc9CqQw88evgAm9YtF+KiHafUbdRSPkS+k2EIU4aSgF4ClAy95NiOBCQTMFIy7t65he83rRXHH94+Pjh18ih+PXcWOXLmwpVLv6NOwxa4ef0KLpw7i5vXr6JRiw64cf0KkiZNjumTv0bH7sFQraqQjIJFiuPUiSNo2vIz3Lp1XbzfsW/3dmTOkg2/nv8ZP+zfhR5Bg7Fr5xYhGds2rUbVT+sLyfh+0xpUqlYHv174GTXrNpFM8FUcdzIMwcpQEtBFgJKhCxsbkYB8AkZKRkJCgjgWWbNiIbT3M7K+kx3tOvcW70NMnjACly/+inKVqqNWvWZYOCcSp44fRo6c7+OzbsGYN/Obv0hGo2btsGB2BI4fPoAs2bKja8/+OHZ4v5CMuLg4bFyzBIOGh2LZotlCMi5fvICp34xB3nyF4OXtjWo1G1Ay5C8fJpKAKQlQMkxZFg7KHQkYKRnO5Hn/3h0hNud/Po3nz58Zdkzyx5HQvSdYtuVE84gQ/2XOnDf7JgESACgZXAUkYBICiVUyjh85gHM/n4ZfqtSoWPlT+CZJaihxHpcYipfhJGATAUqGTbh4MQkYRyCxSoZxxP49mZLhaOLsjwTeTICSwdVBAiYhQMmQUwhKhhyOTCEBGQQoGTIoMoMEJBCgZEiAyN8ukQ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okpEiqW9xu0LYGAlWK2KexTaPCPFfRhwkQALOJUDJcC5/9k4ChhHoPXFvnriE2M88vF4Mmdyr5kvDOrIzODAs6nZEsH8GO2PYnARIwIQEKBkmLAqHRAIyCASG7TwMWD6weCjFJvWucF5GphEZlAwjqDKTBMxBgJJhjjpwFCQglUCPsB3VLFBWAEgORVkREeTfXGoHEsMoGRJhMooETEaAkmGygnA4JCCBgBIQHjVHgdIOqqpAVWOtHkrlKX3890rIlh5ByZCOlIEkYBoClAzTlIIDIQE5BHpERiVXXuB3KPhVAd5TVfUBFMsvtw/cbrBiRdMEOb3IS6FkyGPJJBIwGwFKhtkqwvGQgJ0EuoXtyOqhKh/eznY3OsO19LPilPihPnEeBeDzYrsZXwClZNhZcDYnARMToGSYuDgcGgnYSyAgPGpuZJB/B3tzjGxPyTCSLrNJwLkEKBnO5c/eScBQAmaVjD7huzMnKNYmntYX38bB52fExRVWvTzbwzvZ9MjAkvcMhcJwEiABhxGgZDgMNTsiAccTMKtkDB061HI3ZcWngPpYUZBeVS13FUX1iwiqmASKojqeFHskARIwggAlwwiqzCQBkxAwq2RoeALDojqqwHQF8AAQD4taO6JPpa0mQcdhkAAJSCBAyZAAkREkYFYCZpaMThO3Z/S1emyGohRWVevOyCD/qtzFMOtK4rhIQB8BSoY+bmxFAi5BwMySIXYzQqOGAepABR6dJ4dUWOASUDlIEiCBtyZAyXhrVLyQBFyPgNklIyhsS5pY+ERaPJ93ndyr5mPXI8wRkwAJ/BcBSgbXBwmYhMCIDV1+SJciK/8WVjvrEZ8QiwfP7jYfWme6tL+F9cymZgeT+r1T0s6huX1za0IsXsTcbpHv02VL3R6GmwCgZLhJoTlN8xPQJKNR8V6UDDtL9SDmFnacWS5dMvKW7UvJsLM2L57exO8nF1Iy7OToSs0pGa5ULY41UROgZMgpLy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UDLkFJuSIYejESmUDCOomjuTkmHu+nB0bkSAkiGn2JQMORyNSKFkGEHV3JmUDHPXh6NzIwKUDDnFpmTI4WhECiXDCKrmzqRkmLs+HF0iJNB+bpRv8vsIgYKtEcH+R15P0QjJGNZ3OKxWKzw9PJA0WVJ0D+mOZMmT2Uz1xfMXWL5wOa5evgaoKrK9mx0NWzTQlWVz5zY2sEcyek7a5KMmJPncmpCwbcrnVQ6/7vrMpmYH85btW9LGoUBVVew/dBLL12yHalVhsVjQuvmnKFo4LxTF/q/fhIQErN+0G2s2RCFlimTI9k4mtG9VB1ev38LBw6fQvWNj0adZPpQMs1TCceOwf5U7bqzsiQQSBQFxI4tLslKFWgKKJVr1UTtOCfB/aoRkTA2bhmbtmsHPLyXmTpuH8pXLIVuObPgi6Ev8ePRHdOjRAS0/a4FlC5Zj1qRZaNC8AXp83h23b95Gvx794JskCSZMHY+HDx/iq8GjETptgpCVZfOXIW+BvMj9YW6MHz4Bp0+exoiw4Xg3V06MGjgKRw8cwZdff4mPS3yMedPmY/PaTUifKQO+jhgrxGTS15OxZ8du9BveH2X9y0itqz2S0WTocu8MfulXAmpJRcWuZ/HeHef0L/tEr2TExsZh1PjZaNG4GvLmeU/c/Od+uwEDgtojas8RBA0IE9LRt1cb7Dt0Ej0/H4+K5Ypi/MjeOPnTOSxcuglbvj+Ati1qYUBwe/x87nd0DByJlCmSY8WCsXjxIhbzF29ESK/W8PTwxPEfz+LYiZ9RqMAHWLxiK/YfPIlPq5XG4M874uLl62jbZSju3X+Eb2eNRPq0qRAxYzm2bN+PQh99gJkRX+D585do13UofH19UKZkIQQFtsSmbfsQ+Pk41KpWBuFjQ/Dd1r1YtX4nPsydA/2C2sHL0/Ot60fJeGtUieZCh0tGYHhURVVVMyQagpwICeggoKioD0VpAfF8qySoKr7KmGtls8aluufVEffGJl8PHYf3P8gFL28vXLt8De26tcPJoyeRPEVyZHs3G4YEDRG7G2uWrkXIl8HYF70P+Qrmx6yIWWjbuQ1uXL+JvTv3oltQVyyc+S2ePHqMAkUKIGfunPjgww+wZ+cepPBLIeTil9M/I/ZlLJ7FPEO5yuWEXLTt0gaRE6aga+8uiP5+FzJkSi+e7p8+iUHpCqUxJ3I2uvTuIsRF1keTjO8OHJn4+HbxA7oyVaWuYlFaaqURtVHwVZfcc5oUKt87v6152lw1mRg3cQHq166INKlTolb1soLT7IXrEdilKfYdPIn06VNj4pQlCBsdhGWrv0fWzOmRMkVSrNkQjdFDAzA2bD66dWyEyBnLEdClKU78+Avu3n+I3O9lw7lfL6Nti9p/GdrRE2cxJnQuZkd+idBJi9CsUVUcOX4W1SuXwsNHT7Aj+jCq+JdAxIwVGDeiFyZNWyLGd+rMr0it1TNHFsyctxb9g9piyqyVGBjcAVNnrUChArlx4berSOWXHPVr+9uKA5QMm5G5fAPHS0bYzkcK1KouT44TIAE7CKhWpR0sSg9NMqAiXvGw9E2Xc3mnxiV7FLAj9h9Nw74KR8kyJYRUnDh8AoWKFUKGTBkR3DlYHKP4+HgjdEYo9kbtxbL5y9Gmc2shCD3aBIgboXZN5qyZMPZ/dyCuXLyCRw8f4fCBI6hWqyr27NyLkmVL4L3c74m+F8xYiOULlovdCm8fb4yfMg5b1m8VuyVHDhyBp5cnfj3/GxbNWiSu0W7C4TPDkDV7VmnT1iRj85Hdgx9fK79dT6gKSxsoSoDwPxXxUJR+XT6Y1aFA+aBCevK0NtqN/dyFy7h05QYePXoqbtbbo35Avz5t4eHhgZ/O/orKtbshe7bMiIuNQ+cODVAw//u4ev02mjeqjulzVgsp6BgwEjExzxEXF4daNcqhzqfl8PP5i+jQqu4/JGPP/uPo2a055n27AWU/KYwrV29i8IgpiE9IQPNG1VC3Znls23kIPTo1wbJVW1G0SF4hNY3qVUKG9Gkwd+F6NKhTEc06DBIoHj1+KnZcUqRMhlw53xFHPrZ+KBm2EnP9650gGVHWiGB/8xwSun4NOQMXI9B+aJRvMj9sBNRsgGVLkoSXgyb0rR5j5HFJ6jSpELU1Cg8fPMKNazdQoUoFZMmWGcP7Dkf/4f3F+wEZMmXAtInTUb5KeezYvAOfde8AxaLg7u27ePniJY4ePIpm7ZvB09MTG1ZuQM73c+Ly75eFYGj/u3vnLk4eOSlyipQogmtXriNt2jRYuXgVmrdvhiP7X0lGzNMYpPBLiSLFC+Pq5avImi2ryJT1see4RDvKssb5fqcqanaL6rHF1/pyoFYbvcclz1+8FDfrNs1rIkWKZLhz5z4WLN2EerXKY9W6nQgObI3bdx/gzt37WLFmO4b074z7Dx7Dw8OCX85fwq3b99CoXmUhGTWqfoJ5izYgKKAVtHcxnr+IhZenB2bMXYOQnq3EEYe2w3H659+QJ3cO/HD0tHgnQzueKfRRboRFLkLY6GDcvfcAu/cdQ+WKJbBz9xF07dAQS1e+koxDR04LucmSOT1mL1gn3u9YuzEK3To2xrUbd5A0iQ927DqMD97PLo5YbP1QMmwl5vrXUzJcv4acgYsREO9kxCdtafFQ9k7qXeH86+EbIRmDe3+BO7fuiJv7OzneEccWJ46cwPxpC1C01MfiRc4uvTtj/YoN+PXcryj+STG06NACPx77ESu+XSnkokmbxij+SXFEb4vG9k3b8fz5CyEIzds3F9mTv44QU6jXrB7yFcyHyHERQkxKlislXg5dtXj1XyRDkxPtKOXSb5fwccmPxbGMNj5ZH3skY+jQn7zv+d1tparx+yJDqpx7PSa9kqHt1Px05gKmzVktdhL8UiZHz27NULhAHkyZtQLRe46K9ycCOjfBxi178N3WfUiaxBdf9PsMt+88+ItkNK5fWYiDJhovX8ZhcN/PUKxIXiEKoyfMEe0+ypcLwYGtcOXa/734qUlGqeIfiWOYQ4d/QsO6lfAyNlYcnfxdMgAFQ76ahlw5s8LLywtD+nfCgiXfiR0O7Yjkq6EB4oVSSoas1Zr4cygZib/GnKGLEDBCMlxk6lKHaY9kvGkgeiVD6sQcEPbw4RPcunMfN2/dxdlffhc7GDI/3MmQSdM1sigZrlEnjtINCFAy5BSZkqGf45mff8P+Qz8iia8PalQtjbRp/PSH/UtLSoZUnC4RRslwiTJxkO5AgJIhp8qUDDkcjUihZBhB1dyZlAxz14ejcyMClAw5xaZkyOFoRAolwwiq5s6kZJi7PhydGxGgZMgpNi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aJKR1DtFcTeasiFTtaoJeB73vPnQOtOXyergzKZmB718UpSUleeuOaqagPi4Zy3yfbpsqbsycLd5UzLcreKcLwnYQSAwdMcwX2v8+Al9q8fYEcOmJEACbkKAkuEmheY0SUAGAUqGDIrMIAH3IUDJcJ9ac6YkYDcBSobdCBlAAm5FgJLhVuXmZEnAPgKUDPv4sTUJuBsBSoa7VZzzJQE7CFAy7IDHpiTghgQoGW5YdE6ZBPQSoGToJcd2JOCeBCgZ7ll3zpoEdBGgZOjCxkYk4LYEKBluW3pOnARsJ0DJsJ0ZW5CAOxOgZLhz9Tl3ErCRACXDRmC8nATcnAAlw80XAKdPArYQoGTYQovXkgAJUDK4BkiABN6aACXjrVHxQhIgAQCUDC4DEiCBtyZAyXhrVLyQBEiAksE1QAIkYAsBSoYttHgtCZAAdzK4BkiABN6aACXjrVHxQhIgAe5kcA2QAAnYQoCSYQstXksCJMCdDK4BEiCBtyZAyXhrVLyQBEiAOxlcAyRAArYQoGTYQovXkgAJcCeDa8ClCASF7U/y4mWCr0sNOhEN1tMnvr8nrJNfvPR+loimxamQwFsSeIS7L57FrBjeNPYtG7j9ZZQMt18CrgWgZ+jO2VYFv7rWqBPPaC1QKqkK9qiqGpd4ZuU6M1EUSx6oeKnCetF1Rp14RqqoSlLVgouRQf6zEs+sjJ0JJcNYvkyXTKBnWPT6ycEV60qOZdxbEuBxyVuCMuiygNCo2hZFfTI5uNIug7pg7H8Q6BO+O3OcNb5FZEilMIJ6OwKUjLfjxKtMQoCS4dxCUDKcy5+S4Vz+lAzb+REjwT8AACAASURBVFMybGfGFk4kQMlwInwAlAzn8qdkOJc/JcN2/pQM25mxhRMJUDKcCJ+S4Vz4ACgZzi0BJcN2/pQM25mxhRMJUDKcCJ+S4Vz4lAyn86dk2F4CSobtzNjCiQQoGU6ET8lwLnxKhtP5UzJsLwElw3ZmbOFEApQMJ8KnZDgXPiXD6fwpGbaXgJJhOzO2cCIBSoYT4VMynAufkuF0/pQM20tAybCdGVs4kQAlw4nwKRnOhU/JcDp/SobtJaBk2M6MLZxIgJLhRPiUDOfCp2Q4nT8lw/YSUDJsZ8YWTiRAyXAifEqGc+FTMpzOn5JhewkoGbYzYwsHE+g2fl8GL4/YdVarMsRiQU94+rZW454vSkhQJ0ztx/+8stHl0P5SujjEzlIRv0FRlQ99rfHjX3h4TkCCsieib6XFRvfPfKBn2K6RiprwIAHKOe0/Kw4ryqiKokSE+H9FPsYTCAyL7qAoakEPeIzT/rPiHhbLnQSrtWJc8pTdZnQtxr/H5z9KQMkwfn2yBwkEAkJ3ToOCNgB8FFV5AaiXIkIq5ZcQzYi3INBjws4gxYJRCiyeUNU4VcEdJS6uTET/atffojkvsZNAQOjOmlCwEKqSVFEUVYX6VFHQNCLIP9rOaDZ/CwI9x+3IZfWwREFR0yoqPFUF8RZVCZ4c4j/9LZq79SWUDLcuv+tMvs34rcn8LF73oSjeKqAqQI+IYP9prjMD1x5p+6FRvslS4oGiwFebiaoqU9M9jgocPny41bVn5hqj7zL9iJf30yfHoOAjwR84EJfsXIUZXbvyKdoBJRw6VLXc84ueD6D1/3YXo3g+Tzu5V82XDujepbugZLh0+dxr8D3CogZYoH6lAhc9LF7+k/qUu+xeBJw728DQ6CZQ1MUq1ARPi2eJb/qU/9G5I3Kv3gPDd1RSVcsWBaqqWjyqRvapsNu9CDh3tgHhOz6GatmvAB5Q1UYRIZXWO3dErtE7JcM16sRRAugRFvW+BdgEBfMjgngW7ehFMXToT953/e5GWRScnBxUsYej+2d/QEBY1FoAcZHB/k3Iw/EEAkKjZioKckcE+1d0fO+u2SMlwzXrZsioA8dHmfsHx1Ps0zdRVaxWrEqCIRAkhXp5+BwKDy793Ja47hN2FvVQlRS2tHHotRp/KOUsFvWwNRYvHNq3jZ3FI/bMtL7Vb9vSLCB0+weK1SOLLW0cfa1iUXInWNQ4SzwuOrpvW/rz9PC8PDG43G+2tNF+cyM+PiGPLW0cfq3FklKFNa9ixSGH921Dh4pFfTA5pNJJG5oYdiklwzC0rhccGBZlrVsxv8PXhOuR+u8RX7z+AKfOXH1/cr/Kv9oyt57hUT/UqZC/uC1teO0/CTx8/By7j/7WPCLEf5ktfALDoqbWrZi/my1teO0/CagqsGH3mXERQRX728InYEJUp8qlcs9MntTblma89l8IrI8+szMiuGJlM8Bx+A1Fu5FFBPtbzDB5juGvBLTa9GpZzuFrIrHV4dT5G4g+cE6XZPRsUY6SYeeCuHXvCZZtOaFLMnq1LEfJsJO/1nzSkr26JKNt3WIzU6dMImEE7h0xafFeSoZ7LwFzzp6SIaculAw5HPWmUDL0kpPXjpIhj6WeJEoGdzL0rBvD21Ay5CCmZMjhqDeFkqGXnLx2lAx5LPUkUTIoGXrWjeFtKBlyEFMy5HDUm0LJ0EtOXjtKhjyWepIoGZQMPevG8DaUDDmIKRlyOOpNoWToJSevHSVDHks9SZQMSoaedWN4G0qGHMSUDDkc9aZQMvSSk9eOkiGPpZ4kSgYlQ8+6MbwNJUMOYkqGHI56UygZesnJa0fJkMdSTxIlg5KhZ90Y3oaSIQcxJUMOR70plAy95OS1o2TIY6kniZJBydCzbgxvQ8mQg5iSIYej3hRKhl5y8tpRMuSx1JNEyaBk6Fk3hrehZMhBTMmQw1FvCiVDLzl57SgZ8ljqSaJkUDL0rBvD21Ay5CCmZMjhqDeFkqGXnLx2lAx5LPUkUTIoGXrWjeFtKBlyEFMy5HDUm0LJ0EtOXjtKhjyWepIoGZQMPevG8DaUDDmIKRlyOOpNoWToJSevHSVDHks9SZQMSoaedWN4G0qGHMSUDDkc9aZQMvSSk9eOkiGPpZ4kSgYlQ8+6MbwNJUMOYkqGHI56UygZesnJa0fJkMdSTxIlg5KhZ90Y3oaSIQcxJUMOR70plAy95OS1o2TIY6kniZJBydCzbgxv40zJsFqtOHZ4P6wJVhQrVRYWiwXXr17G8SMH4F+1NpImS2b4/GV14CzJuHP7JnZs3YCXL56jYJESKFy0JBRFsWtajx4+wKZ1y1GtZgOkTZ8B8fHx2L1zMzJmyop8BYrYnW/X4N7Q2NUlIy4uFt9vWos7t27+McN8BYtAgYI8+Qri0u/nxT9/Pn1S1MDDw8MIjHZlupJkqKqKX86cwqH90YD6atqflK+M3Hny6VrfN65fhWq1wtvbGzExT5Ej5/t2sdTTmJJBydCzbgxv40zJiIuLw7RvxuDqlYsYNHwC/FKlwfpVS7B2xQKMmTgbGTNlMXz+sjpwhmRcufQ7OrWshfBpi5AmbXpsWLMEteo3R5as2eya1m8XfsbwgT3RrlNvVKpeGzdvXMPQfj1QrlJ1tGzXFRaL+W5wri4Z2k3v/r27uH3zOtavWoTWnwUgpV8qUUftprVxzRK0aNcNC2dHoEOXPvDx9bWrxkY0djXJWDR3KjJkyoyCRYoj9sVLrFu9GO0790KKlH424zm4N0rIuNZW+3mpXquBzRn2NqBkUDLsXUOGtHe2ZCyYNRnJk6fAB3kLiB/2lYvn4MTRQ+jVbxgu/HIa361dDu0pr02nQKRKlQaDQ7oiV+4Pcen3C/hi1ESsXbEQjVt0QNp0GTErcjy69RmIpEkdvwPiaMlISEjAt3Mi8cGHH+GTcpXE2jhz6jg8vbyErC2YOQmahGg3qs+/GI250ycidZp0OHxgD0qULo9fzp6Cr08S9P1yDA7sjcLWjasRHx+HDl37IEnSpPh2zhTk/agwmrbqiL3R2/DwwT08evgQNes1wYzJ43Dj2hWk8EuFgOAvMO2bsYiNfYkb1y6jZbtu4olw6sTRuHb5Irx9fDBg2ATcv3cHU78Zg9Sp08LXNwmCBozA6mULsH/PDiRPkRJ9+g3Hrp1bcPLYQRQtURa16jez6Wnd1SXj9Q/33Tu3sWzhDHTtNUAwnzMtHHnyFsCcqWHo3X8Yzv18Gm07BmL7lvXYvnkdkqd8xS6DCYTcFSXjw/wFUaxkWVgTErBgdgTqNmqJR48evFrTL1+ias36KFexGiZNGI67t2+hVJmKqNOwBRbPn4bWHXrgxxNH8OLFc3h7eePZsxjs370Dd2/fxFfhM5EsWXJDvrPfFErJoGQ4dMG9bWdmkIwSn7y66ZUsXRFHDu7FiWMHxQ/wvBnfIGTwaPFlu+zbWWjcoj1GDwnB5FnL8d265WKn4/DBPW4pGdpNffaUUDRr3RlJk6fAuBH9cPzIQXTt1R/l/Ksj9uULJEueAhGho1C/SWusXDJX/PNZTAy2fbca3fsMwsjBfdApIAQzJn+NwSMn4u6dm9i4Zhlq1m0i5C1tugxo0qojdu3YjNwf5sexH/aLjJinT5A+Y2YsXTADRUuUwfLFs9G8TRd4enoJaWjUrC0eP36EdOkzYs3yhfi42Cc4duQA8hcsgnTpM2HVkrmo06glNq5egs4Bn2PLd6uFQN64cRXp02dC2YpV33b5/nFdYpaMFm27Yut3q/7YyajdoIU4zurUIwR7orbi6ZPHQsqc/XFFyVg4J1I8lGg7SR27B6NmvabiQUcT7Hdz5cbiuVPFseHxo4fQqHk7PHxwHz4+vlg0b8o/JIM7Gf+3Au07sNWxkrUbWQQlQwc545uYQTLqNmqFfbu2iRtgthw5sXPbRjRr0xkjB/UW56OKxYJCH5dArXrNxM2v75djsWXDSvEE/FoyUqVOi1mRExAQ8oVb7GRouzszI8bDv1pt5M1fSCyU44cPiB2ewsVKieMO7ThK+9+Y8JnYsnEVWrXvjiuXfhM7E+279BHXtO3cE4ODuwhmGmdN+CpVr4MtG1ahYOFiSJUmLc6dPYVSZfxxcF+0+HcTRg0U2/raF/OQ0ZOwdsW3+Kx7kOhrz84t+LRuYwwf2Au3blyDh6cnho2JwLbNa1C9VkNxrLNq6TxUqVEPA4M6Anj1ddSucy+xG/JerjzQni5t/biTZGgSOGJQL7x8+VJgqteoFRq37GArMunXu6JkaGtN+/mZ8NUg8bCive+iifmeqC3w8U2C7Dlyov/Q8dj63WpsWLVEcNbW7uL5U4VkHDt8AHHxcfDx9uFxyZ9WFCVD+o+X6waaQTIaNG0rbjzaC59Dx0wW72m069Ibi+ZEom2nnmIb8sCenShbsRpWLJr9D8koXa6y2JbXMrSbnjscl2grTjtW0m74EXNWQJMs7YgiTboM4lhEe/ezWImy+GpICHoEDXqjZHTrPQCzpkxAt14D8ejhfZGpbR9vXLsMtRs0Q1C3VugRNBj5PiostoLTZ8wkto3rNW6F8aMGiuORv0tGrg/y4sfjh8W/iwgbiUbN2uPnsz+K8+osWXNg5eLZ4jhg+bez0LFHCL7fvBaZs2YTxzuUjH8el/x9J6NR8/ZCttt16iVeXPTw8ETp8pWd/iXkqpKhrXft+G/F4jliN2P3zq1InSatEI7NG1aiaInSYgdD27Vbs3yBkIyZkePRqcfn4sjvnew5kCKFHyWDkuH0n0FTDsCZkqG9A7Bu5WJU/bQ+fjp5BBd/Oy+eFLQdCW0nIyE+HgODOkP7LZQxE2eK30LRbn4duwVhT/Q2pEyZStycBvTphHIVq8LTyxvN23YWZ/6O/jj6nYzX89O+HAcFdcatm9fRol1XtOrQDbdv3kDfnu3FTk+xEmVQpmJVnDhyELUaNMfNa1fEb/TUb9oGU8JHo32XXnj54oXgrP12z5jwWXj58gV2btuAxi0+w/iR/YXweXv7iOOY8pWqY1BwZ/EW/ad1myDrOznEOx0Nm7UT73QcPbQP/lVrYXBIFzzRtvHrNUX+gh+LHYwvP++K9BkyIXPW7Ogc2Bd7orZh7PC+Qmq+GBmOg/uj8U62nHjv/Q9sLl9i2cl48OAetqxfgaatO+PJ44dYvWw+GjRpiy/7dRc3N602DZq0wY8nDmNI3+4oUKQ4Rk2YDi8vL5uZyW7gapKxcc1SvPd+HrE+tY92tJf93VzIk6+A2N27evl39P1iDD4uXhqjvgzC0UN7MWDYePGws3n9Skyf/DWatOyAD/MXFvy196QyZMyM6ZPGou+XXyOln+0vkNpTE76TweMSe9aPYW2dKRmGTcoJwc6SDCdMVVeX2i6I9tsv2q9k1qjTCOUr1dCV86ZGiUUypEJxcJgrSYaD0TikO0oGJcMhC83WTigZthL79+s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pQMOYg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oGhOxfDYjG8H7s6UNXyUJTddmU4oLGHEh/0TZ8qt2zpKjA0ahQsynu2tHH4tVa1ABT1LBRLvMP7tqFDNT5+cmTfKgdsaILAsKiOUJTKtrThtW8goFo3RgRXWmwLn16h0f5WCzrb0obXvomAejoiyP8rM/BRHD0I7Wk5gpLhaOyJpr+eYdHrJwdXrJtoJuRiEwkM3THM1xo/fkLf6jEuNnQOlwRIwAkEKBlOgM4u9ROgZOhnJ6MlJUMGRWaQgPsQoGS4T60TxUwpGc4tIyXDufzZOwm4GgFKhsSKBY7flVP1SEgqMZJRfyOgKEpERJC/P8E4hwAlwznc2SsJuCoBSobEygWGRf8CJIyVGMmovxNQLL0igvyLEIxzCFAynMOdvZKAqxKgZEisXGBY1PWIYP8sEiMZ9TcCPC5x7pKgZDiXP3snAVcjQMmQWDFKhkSYb4iiZBjP+L96oGQ4lz97JwFXI0DJkFgxSoZEmJQM42Hq6IGSoQMam5CAGxOgZEgsPiVDIkxKhvEwdfRAydABjU1IwI0JUDIkFp+SIREmJcN4mDp6oGTogMYmJODGBCgZEotPyZAIk5JhPEwdPVAydEBjExJwYwKUDInFp2RIhEnJMB6mjh4oGTqgsQkJuDEBSoadxe81blduq6d1qwrLAAXWKaoVA6Cood6Kb77w4NLX7IxncwDdx+xJbfGO36oqWKaoakNVUUYqUIep8Uq3Kf38TxCS4whQMhzHmj2RQGIgQMmQUMWAsKiVClAbiuKtqtZYi6IsnBzkz79NUALb1xGBoVGDVeALRVG8oVrjYVH287/8KRHwW0ZRMt4SFC8jARIQBCgZEhZCj/BdeS3WhMNQlGRQ8SAixD+NhFhG/I1AYFjUTQAZASUWqto2IsR/GSE5lgAlw7G82RsJuDoBSoaECrafG+Wb9D6WWCyop6oYFxnsP0BCLCP+RiAgLKqdAnWOCpx/gdjSs4Nr3CckxxKgZDiWN3sjAVcnQMmQVMGeYbuqWWGdA8VaNzKo8jFJsYz5E4FuYTuyeqiWNRaoEZNDKi0gHMcToGQ4njl7JAFXJuAykhEYFjXG1KBV1QJFqQRV3QlFsZp5rBHB/gP/bXxmZ6y8Ot4rpirKUaiqqRmrLxImRA6qcs/M60DP2CgZeqixDQm4LwGXkYwp686qlUu8776VkjTzZVtPYEj74v9a98CwKGvPFmUdviYkTc00MT9duInoA+fen9yv8q+mGZSkgVAyJIFkDAm4CQGH31C0G1lEsL/FVr5TNckomdvWZrz+bwSWbjn+n5LRq2U5h6+JxFakU+dvUDISW1E5HxIgAV0EHH5DoWToqpO0RpQMaSjfGETJMJ4xeyABEnANApQM16iTtFFSMqShpGQYj5I9kAAJuDgBSoaLF9DW4VMybCVm+/XcybCdGVuQAAkkTgKUjMRZ1zfOipJhfMEpGcYzZg8kQAKuQYCS4Rp1kjZKSoY0lDwuMR4leyABEnBxApQMFy+grcOnZNhKzPbruZNhOzO2IAESSJwEKBmJs648LnFiXSkZToTPrkmABExFgJJhqnIYPxjuZBjPmJJhPGP2QAIk4BoEKBmuUSdpo6RkSEP5xiBKhvGM2QMJkIBrEKBkuEadpI2SkiENJSXDeJTsgQRIwMUJUDJcvIC2Dp+SYSsx26/nTobtzNiCBEggcRKgZCTOur5xVpQM4wtOyTCeMXsgARJwDQKUDNeok7RRUjKkoeRxifEo2QMJkICLE6BkuHgBbR0+JcNWYrZfz50M25mxBQmQQOIkQMlInHXlcYkT60rJcCJ8dk0CJGAqAm4rGU+ePMY3Xw/Fxd/Oo1SZimjftQ8ePbiPvbu+R636zeDp6WlzoVRVxc6tG7BkwQyky5ARnw8ejXTpM/4j5+aNq9i3azsaNGkDi4fHG/tJSEjAtu/WoFipskifIZPN4/m3BmbfyXhw/y7GjxyA27duommrjqjyaT2cOHoQadNlQI6c70thYHQIJcNowswnARJwFQJuKRlWqxVTJo5GmfJVUKRYKaxaMhcxMU9R6OOSWLviWwQNGAFFAW5evwaLh0Xc3Dw9vXDz+lW8fPkCyZKnQOrUaREfH4/r1y5BUSzIliMnLl/8DRvXLEHPz4fi0u8X8PXwfhj7zRwkSZoUVy9fhIeHJ97JngMXf7uA1cvmo0+/4bh37w4eP3yALNlyIFmy5LAmJODqlYtQFAVp0qbHlPDR8K9WGx8XK/WfQvK2C87MkvH0yROEBLRGvy+/Rq7cH2LqxDFi7pd/v4BUqdMiTbr0yJgpC1Kk9ENcbKwQRN8kSZA127t4/vyZ+DNNUvxSpRbsnPWhZDiLPPslARIwGwG3lYyFsyNw88Y1BAQNFjf03y78gls3r2PDqsXoHjQI361ZisxZs+Pczz+hXqNWeCdHTsyb8Q1y58mPY4f3o1ffodi9Y4u4uV2/dhmflPVH9nffR+joQQgaOBLZsr+HI4f2Ik/eAli/ahEABXdu38BHhYri/dx5sWbFQnxapzG2bFwlbojaDTN44Cjsjd6GJ08e4fGjR0Jcdu/cgk/KVhLXenl7271+zCwZmugN6dsdRUuWRYu2XXDtykUhd4cP7sGN61fg45MEMTFP8Fm3IKxdvlDUz2LxQJ68HyFpsmTYtmktChQqhvO//ISA4C+RKnUau3npCaBk6KHGNiRAAomRgOMlIzRqDRSUsRVm/lyZ0lcumdvWZv95vXZT0m5q2s08dOq38LB4YOWSuegRNEg8Fb948VyIgpeXNx49fID0GTKiTIWqWLpgBkqUrog500LROaAfHj28j/O/nEaj5u2FcDSsVhKqasWI8VPxcfHSGD0kGMEDv8LTJ4+xbuUi1G/aGutXLUaatOmEtOT7qDAmh45E4xYdxA7H51+MQfLkKcROyZypYfi0bmNky/GelLmbWTK0CWo7OV8NCcF3a5fhk3KV8FXoDERt/04IQ8EixbFwVgRadeiBFYtno81ngbh39zaGDQhEoxYdEPP0CRo2a4tl384SvEqXqySFma0hlAxbifF6EiCBxErA4ZKhF+TUdWdVWZKh3ch+PnsKefMXErsYVy79jnWrFqF2/WZCApq17iSOUzJnzSaOSCpWqSnk4d2c7/9FMiLDRoptfU1C8hYojOw53oOnlxeyZM2O589iMOqLIDRr0xlTvxmDQkWKi+OSd3PlRvZ3c4l+MmTMjFs3rgvZ0D4VKn+KeTMnYdCIULeUjIcP7uHc2Z9QonQFwWPrxtXwS53mj+OkHDlzCclo0a4bli2ciQ5d++Dhw/sYOagX6jRqBdVqRbVaDTB/5iTkyVeQkqH3h+0/2gWG7hjma40fP6Fv9RgD4hlJAiSQyAi4p2RYreLoo5x/deTOkw/bN6/D2dMnULdxa7ENr92otJvZ4JFhGDdygJAM7b0M7Tptt2Hs8L7oN+RrcaOr26glLl38FRfOnYV/lVrYsXUdPusWjFs3rqF315aYEDkfU8NHo0O3PuJlxu83rUHzNl2wYc0SFC1RBufOnhIi0r19I4wYF4nZU0LRObCfkJuTx3+ARVHEi6jusJPxLOYpQnq0wZAxk5A5SzZMm/Q1ipUsg/t374h3Vl5LRttOPTFp/HDUrN9UcLrwyxkUKlIC27euR5/+IzB+1AD0DBkiJNEZH+5kOIM6+yQBEjAjAbeUDK0Qz57FYNnCWbh5/Qqyv/semrTsCKuqYt2KheK3OU6dOCreCahUvQ5Uq4p8BQqLI46HD+4j5uljNG/bBbGxsVixeA4UKGjVobt44fDooX34fvNaJE2WXPx2hHaj09osmT9d7Jq0aNcV8fFxOHXiCMpWqCquPXH0kDgSKVy0lLh28fxp4iXQZq0748xPx3Hu7GlxxOLrm8TuNWT245Injx9h0dwpeHD/HkqV9UeFSjVw/twZ+PmlRuq06XDk4F6ULFMRTx4/xLRvxiLLO9kF00P7onH96mXxbo0mZdrRirM+lAxnkWe/JEACZiPgtpJhayE0KejeviG0X1P9YmQ4atRuCMVisTXG6debXTL0AtoTtRUWi0UcZzn7Q8lwdgXYPwmQgFkIUDLMUgkHjSOxSoaD8L1VN5SMt8LEi0iABNyAACXDDYr85ylSMowvOCXDeMbsgQRIwDUIUDJco07SRknJkIbyjUGUDOMZswcSIAHXIEDJcI06SRslJUMaSkqG8SjZAwmQgIsToGS4eAFtHT4lw1Zitl/PnQzbmbEFCZBA4iRAyUicdX3jrCgZxheckmE8Y/ZAAiTgGgQoGa5RJ2mjpGRIQ8njEuNRsgcSIAEXJ0DJcPEC2jp8SoatxGy/njsZtjNjCxIggcRJgJKROOvK4xIn1pWS4UT47JoESMBUBCgZpiqH8YPhTobxjCkZxjNmDyRAAq5BgJLhGnWSNkpKhjSUbwyiZBjPmD2QAAm4BgFKhmvUSdooKRnSUFIyjEfJHkiABFycACXDxQto6/ApGbYSs/167mTYzowtSIAEEicBSkbirOsbZ0XJML7glAzjGbMHEiAB1yBAyXCNOkkbJSVDGkoelxiPkj2QAAm4OAGXkYzwFafUUgWyuzhu5w9/876fMaJjyX+te2BYlLVVzY9dZk04n+a/j+D85bs4fOLi+5P7Vf7VrGPUO67A0B3DfK3x4yf0rR6jN4PtSIAE3IeAy9xQAsKi2rlPWYydaWSw//x/66Fn6K62VsXqMmvCWEr2pT+P81o9p3/ZJ/almK81JcN8NeGISMDMBHhDMXN1ODYSMBkBSobJCsLhkIDJCVAyTF4gDo8EzESAkmGmanAsJGB+ApQM89eIIyQB0xCgZJimFBwICbgE3AajjwAAIABJREFUAUqGS5SJgyQBcxCgZJijDhwFCbgKAUqGq1SK4yQBExCgZJigCBwCCbgQAUqGCxWLQyUBZxOgZDi7AuyfBFyLACXDterF0ZKAUwlQMpyKn52TgMsRoGS4XMk4YBJwHgFKhvPYs2cScEUClAxXrBrHTAJOIkDJcBJ4dksCLkqAkuGiheOwScAZBCgZzqDOPknAdQlQMly3dhw5CTicACXD4cjZIQm4NAFKhkuXj4MnAccSoGQ4ljd7IwFXJ+AykhEYHvU5oKR3deAcPwm4NgG1jGrFYcWixLr2PDh6EnBtAoo14ezkkMrzzD4L15GMsKhZEUEVO5sdqCuPLzA8OiEiqKKHK8/BVcYeEB49whs+o8ODPnnhKmNODOMMCN/VGWp8dGRw5fOJYT5mnMPQYcOUu34VxkYG+fc34/gSy5gCw6LvRYT4pzH7fFxGMnqGR82cHORPyTBwRQWGRVkjgv0tBnbB6P8lEBgePeLpQ3X0vOH+lAwHroqAsJ1dPDw8oib1rkDJMIq7qiqBE3eNjQiqSMkwijGAwPCo+xFBlAxpiCkZ0lC+MYiSYTzj1z1QMhzH+s89UTIcwJ2S4QDIlAzpkCkZ0pH+I5CSYTxjSobjGP9bT5QMB/CnZDgAMiVDOmRKhnSklAzjkb5514jHJU6hT8lwAHZKhgMgUzKkQ6ZkSEdKyTAeKSXDiYy5k+Ek+JQMh4DnOxmSMVMyJAP9lzgelxjPmMcljmNMyXASa0qGQ8BTMiRjpmRIBkrJMB7of/TAFz+dg5/HJQ7gTslwAGQel0iHTMmQjpTHJcYj5XGJExlzJ8NJ8CkZDgHPnQzJmCkZkoFyJ8N4oNzJcCpjSoaT8FMyHAKekiEZMyVDMlBKhvFAKRlOZUzJcBJ+SoZDwFMyJGOmZEgGSskwHiglw6mMKRlOwk/JcAh4SoZkzJQMyUApGcYDpWQ4lTElw0n4KRkOAU/JkIyZkiEZKCXDeKCUDKcypmQ4CT8lwyHgKRmSMVMyJAOlZBgPlJLhVMaUDCfhp2Q4BDwlQzJmSoZkoJQM44FSMpzKmJLhJPyUDIeAp2RIxkzJkAyUkmE8UEqGUxlTMpyEn5LhEPCUDMmYKRmSgVIyjAdKyXAqY0qGk/BTMhwCnpIhGTMlQzJQSobxQCkZTmVMyXASfkqGQ8BTMiRjpmRIBkrJMB4oJcOpjCkZTsJPyXAIeEqGZMyUDMlAKRnGA6VkOJUxJcNJ+CkZDgFPyZCAuffEnXniVbXE7ayVFme6Fj3NqqoTAZTxhu/C8ODSzyV04fYRvSduz2i1enROiMcsiyeue1gSMickeHSyJmD2lH7+N90ekEQAXaYf8fJ99rR5PNRTFigNnz5URydPaa1jtVjOTwnyPyGxK0b9mYB20wuLaqhAuWZV1IIeHh5RCfHWPIpFfRARVGkfYckh0H3i9oIeCR55I4IrLg+cuGusYrUutipK4XTvpF8yvOlHsXJ6ce+UwK+3ZYG3d+vYBHWOtwfOxavWAp6qpbPi5RE5uVf5O2ako5hxUK/HpH0pe8U8fghVeQYgORQlVlGwPSKoYiMzj9vVxhYQuvMFoDxTFKRWVTxQFCVJRHDFJK42D1cYb+CEnZGqorSBonqIda2oSVXV48MpIRWuuML4XXWMAaE7B0JRBkFVVAWIg6L6qIpSNTKo4gFXnZPZxt174sGM8dZnvylQYgAlmVVVEzyAZZND/DubbayuPJ6A0J3PFcXyTIWaGqryUFHUpBHB/r5mnZOpJUMVTyDRUxUFXQVAVY318LAW/6ZPlR/NCtQVxxU4Iaq+alFXKlA8VKgJiopmESGVVrniXMw+5u4Td+axWHFSgeLzaqzqiqePlLbzhvu/MPvYXXl83cKj3vVU1aOAkkZQB6LjYuPrzxhQ9ZErz8tMYx869Cfvu3635ypQWr5irL5UFY8iU4IqnDXTOF19LAHhO9pAtcxVAA8A8QqstSYHV95m1nmZWjI0aAETd5WHNWGDAiRXVUyPDKnUw6wwXXVcn4/fmuyFh/dmAOVUqPtUH6XGlAD/p646H7OPOyBs5zgAwVCRACiNIkP8N5p9zIlhfIGhUYOhYJgK7fFF6TAlyH9RYpiXmebQIyyqhqKq66DAw6JYvpkcVDHETONLDGPpMiEqnZdF3axAKaaq6o7b2e5WX9G0aYJZ52Z6yRCiERq1HVALQFVLRH5e+ZJZYbryuHqGRQVagYlQleDIkIqTXHkuZh97j8io5JaX0J7ubkYE+xc3+3gT0/gCQqN+g6I+iQyuVCgxzctMcwkMiz4EFe8kxD79aOrA2g/MNLbEMpaeYdGDVGCoVVW7Tgnxn2fmebmEZGhnfXHxz9qlf6KEDR/uH29moK46tp5DN6W0+iVZYPFM0nZyr1KPXXUerjBucQwYvqszrAlbKc2OrVhgaHQTq0Xli7YGYtdeTlS9vRqke1hx6vDhitXArtw2uv/Y7/1ivLymWn3VLmbfdVZ6hO4onSFNin1JfbzctmCyJn755sMbEcH+Wf4tr2/kXjV96mSyunLbnDsPYjA+oOx/ynFgWNSx7JlSFXFbSJIm/jIuAbfuPm78tu/nBIZHr8ue0a+upO7dNibBquLqrUdBkSH+2m/T/eUTEBpVO2Pa5Bt8vT3dlo+siV+++fB0RLD/R/+W13/qPjWtX1JZXbltzq17TyEko06Fj/bleiet24KQNfFJi/e8UTImLD2p1q2YX1ZXbpuzYddphDQr9P9KRq+W5SgZdq6Sm3efYPnW4zZJRq8WZSkZdnJ/+jwWs1cfeqNkNK5acEPWDH529sLmkxbveaNkRKw+rVYrnYeQ7CSwYttJSoadDP/SnJIhk+a/Z1EyjGf8ugdKhuNY/7knSoZjuFMyjOdMyZDMmJIhGei/xFEyjGdMyXAc43/riZLhGP6UDOM5UzIkM6ZkSAZKyTAe6H/0wJ0M5+CnZDiGOyXDeM6UDMmMKRmSgVIyjAdKyXAqY+5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g6XjGcxT3H61HEUL1VOzO73X39Blqw54OPra/xsHdADJcN4yPwL0oxn/LoHV/u7S148f47Tp46haIkyjoNkQE/8u0sMgPovkZQM4zk7TDJiYp6ie9v6OLgv+o9ZTV+4Fs+fP0eVGnXh7e3zx5/HPH2KFYtmo03HAHh4ev6FwqK5U/Hue7kxcnBv/Hbhlz/+XdGSZTB36Rb4Jknyl+s3rF6CqjXrw9f3r39uFFpKhlFk/y/X7JKh3egWz5+GVh26w8dHjjwf2LMTXt7eKFayrPGA/9SDq0nGpd8viO8F/6q1bOIUFxuL/r0/w8Y1S//SrmCR4pi7bDNSpExlU569F1My7CX4du0pGW/HyZ6rHCYZ2iCfPnmME0cPoljJcjiwdyc++PAjzJoyQfx5tndzoUmLDpg/cxIu/nYeWd7JAR8fH0BRUO3T+ihcrBQu/XYBE8cNQe4PP0LdRi1x4shBJE2WHOkzZhIS8W7O3Phu3XKcO3vqDya/nv8ZOXK+j+TJU6Bu41bImesDe3j9v22NkowL585i4tgvkS3He3j58iW0Lz+NgcVi+cuYbt64hlmRExAQ/AW+Ht4Pnw8ejcjwUfisWzCy5cj5l2sv/HIGQd1aYdjXEeLJ78G9u/g8sC0qV6+L5m27/CP7/528gy4ws2RoN7lVS+ahTqMWyJ0nvyCSkJCAqO83In2GzOLP9kRvw707t1CnYQskSZIUG9YsxYN7d1CrfjNkzJz1XylSMt68uOLj4sTP/Xu5PxQc90Rtg+f/Ppzcu3sbLdt3R+GiJfHL2VPi353+8dir740MmVDo4xIoX6kGrAkJQgy1df9nMdwbvQ2Fi5ZC8hQpHbS6X3XjipJx7PABfL95LUIGfSX4f7d2uXgg9PCwiN3rRs3bO5Th23RmdslYPG8ajh7ej2FjJiNFSj+cOHoI34wbihHjporv89s3r2NGxHh0CeyLDJmy4NHDB+jfqwPeyZ5T1EBRFHQK+Bxp02V4GxyGXONQyYgMG4W50yfC09NLiEGJ0hWQIUNmlC5fGU+ePELpcpXx8sVzTAkfjWXfzkLztp3Rp/8I7I3+Ho8fPUCVGvWEhBQvXV5IgwY8x7u5xFHLy5exKF7q/57yJk8YgSXzp6N67UboP/Rrl9/J0CRj/+7taNupJ7QvznEjBmDY2MnQbmqfNa8pFsfc5VuwY8t6wUgThU3rlqNn36G4cuk3dOweAsWioGenZkifPiPCpy3CjWtXsGBWBEqWqSBucIf2RePc2Z/gkyQJGrfogNCvBmPN8gWoUbcx+vQbgVmR43H86EHcuHYZ38xYinwFimD8qIFYu3yhqOFXodPx+PEj9OrcHKlSp8HHxT9Bpx6fY9t3azB8YE/UrNcEA4eHYvP6Fdi+ZR3y5i+Mjj1C/rghvO0KN6tk3L19C1PCR6Fn32FInSbtH9PRno4fPriPu3duokbtxnjv/TxQocLLywsWi4eQkEcP72Pl4rlo2Lwd0qXP+A8UmmT07tICn3UPRueAEHh4/HWH723Z2Xqdq+xkxMfH41lMDDasXix2LjVedRo0x8olc1GtVgN4eflg7cqFqN2gOX48dhjvZH9XfEnv3rEFSZOnQNHipSkZti6Ov11PybAT4L80X7viW1y7egmflK0kvk/XLF+IYz/sQ5ee/cX61eRa2znV5FqTCU0ypk4cjV59hwqRXr9qEfxSpUWFyjXkD+4tEx0qGQtnRyKlnx9O/3hcPEF8XKKMAKZ9QWj/P2u2d8WNMVXqtEIYJnw1CPfu3sEnZf3RtHVH8YWsHZdYrQlIkza9uJFqTyffzpmCvB8VwmfdgsS0b9+6gSMH94pjmGULZ4ov7mTJU7wlEvsuM3InY8GsSWLH4fGjR0idJh0q16iDNcvmo1aD5jh35hROHPsBteo1xZxp4f/YyWjSqiNmRoxDvy+/xi9nfsQvP/+ECpU/hbaI06ZNjzYdA7H1u9XiBnj29EmULF0B5385g0rVamPutHCx/fzt3Clo1LwDnj9/hp9PnxRf5md/OiGeBDXjrlilppCQLFmziRquW/Et2nQKxOql89GlZz/MmzFJ/KCc+em42KmqUEnfwjeTZGg/4Pt2b8fvv57DqRNHBIuGzdqKJwjto0ng7qitaNG2K2KePsHC2RGCW568Bd640FRVxfEjB4Ucarsd2m7V650M7Yl645pl4slc+7kwel27imS8fPkCB/dGwS9VarFzufzb2eLJ+eTxH8Q6X7pgBoqWKI28HxXGtk1rUaRYKbGToR3jfrd2Geo0aCG+bx4+uCe+Z15/fH190W/I1+Ip0pEf7mQ4hrbZdzLWrvwWKVL4ie+Ceo1aYfWy+eKBXPseTpMuPWZGjEe7zj0xY/I4IR7ad8WIQT1Rsoy/eHj79dxZtOzQHVnfyeEYoP/Si0MlQ5OB9z/IK25w2g5EnnwFcf7nn3D4wB70CBqMI4f2Im36DMiYKQvGDuuH3HnyoUadRsj+bi4xdO0JXTsK+PyLMUJGrl65iGdPnyJ5ypTiGOHrb+aILwPtuEV7Ii9QuJi44Wo3OO0LxREfIyVj45ol+LROE3GT1+QiaOBIaNu50yePw8sXL6CJxJskQ3uC6xvYDkmSJhNPzkWKlkLL9t2wc9tGccMvUrQkfji4G6XK+Is61G3USrz38uPxH5A0aXKMCZ+J1csXoH2X3uKJ8cihPWjQtA2G9gsQYqFxHzdpHr5buxS1G7RAsuTJsWbZAlSoUhMhPdogPj5OHIv17jcMimIRX/YffPjqOMHWj1kkQ9tRmvj1UNSs2wTv5voAnh6eOHxoDz6t01hIRmxsLBbPmyqenl/vTmg7FtrukcbxTTcubQt01dL56NCtzx87cH8+LtHqpx0J/vTjMTRp+Zmt+Gy63lUkQ3sP4+6dWyjxSXkcPrgH61ctFqKdKXNW8fMS+tUgBA8cJZ7uVi2dh5r1moqjqqdPnrx6f6Z9d6xcMofHJTatjr9ezJ0MO+C9oakmGR8VLCoEOmu2HOJ45P69O+I79vHjh+jUohbSps8o/ix82rf4MF8hIcuNW7SHr29S8TCunRo48+NQyVgwazLu37+HQ3ujhDxUq9UQT588wv7dO9C6Qw/xkmdcXKx4CqnyaT2cPHoIuT/M/5f3KLSdjJJlKiJlSj8c2BeNJfOmonufQWLr/s8iMWdqmHgS10RD+0LRtu8d8TFSMl4fl7x48RyjBvdB45av3mEZOX6aeIrWbjpvkoz6Tdpg7YqF4otWu+Fr2/ca660bV4unb21bWXupUOOlSUbKlKnEIm7QpA3mzpiIKtXrYs2KhejQtY/4YtYkQxM77WbXvE0XfDtvKipXq4Mf9u8SGdoNVLu+bsOWQoSatemMK5d/F1a+e+cW5C/4MXLl/lBXScwiGX8f/J1bN/8iGZrs3rl984/fpHp9vfZFsWTBdLRs1/0vXwAJCfE4c+oEdmxdjxbtugnZfv3hOxn/vVS+37RW7IZqErFi8Ryxe6EdMWq7marVipmR49GqQw9cv3oZF86f/UMEfzx+WDyU1KjdCEsXzqBk6PqJfNXo8qXfxBP14BFhSJI0KbTv4HKVqiMhPp7vZOjkqklGoSIlcObUcbEj2jmgL7S1rt0/tWPnyjXqil3Rx48einVfr3Er8SD++rhEZ7dSmzlVMipVrY1jRw7A29sbKf1So0yFKtBuoNoRh/ZOgLYVrX1paAv29efVcYlVbBPnL1AEly5eEC/T7dv1PUqVrSR2SrSP9iLX6mUL4OHhgbqNWzrsDNtIyRjSt7t4so2LjxOLqVrNBogIHYlLF38V77No53Gt2nfD0AEB4sa/af0KsUV86sRRdOjaG5cv/ibYasdTnQM+Rwo/PyEZLdt1Q2DHJhg8MhxJkyUTkqE9EY4eGoJ3sr2LzFmzoXS5KtiyceVfJKNsxWoYPiAQfqnTijPu6rUaQVUTEDr6CyGG2pNi994DxRbf5g2rkCFjZvQbMhb7dm13C8n4r59U7ZxVe3FZE2Bt10N7YU7bvdCOpbT/aaz+/KFkvJnmrZvXsX3LerGrs3b5AuQvWFQcn5489gMO7YsS7yNpx6qzp4aJdamJsibB2jtb2m6UtmPk7eWDUV8GiZfL//wydeq06TBsbASPS97ithMb+xKb1q3Alo2rEPvyBWrUaSweUn49f5aS8Rb8/u2S15Jx8/pVbN+8Dn2HjMXcaRNRvnIN7Ny6Ht17D4Knl5e4J2rvIVav3VC8I+e2kqG9pKI9NWtPFmFjBqNAoeL4pFwlZHknO6K2b0LpspXES5zXrlxC9/YN/sI8IOgLJE/ph5WL5+CLkeHiWEXbBtV2O0qV9f9HfbRjkrTp0qNe49Y6y6uvmVGSoW80jm91/+4d8U7MrZvXxD+N2M43606G9ts52lv0miy/fifj/6vAk8ePMOB/2rvruKiyxo/j36ExQLHB7u5uXFvsjrXWbsDublCxW9fuVezC7lq728VGUElhfq979tHfqrjrwD0zA/fLP8+zeuecue9zGT5z7x3s3R5FSpT9ck9RdI9RLlspN0wrZ+yM+RVXLpcoJso7O+WueuVM2uevi+dOAtCJezA+fwW8fQPPbq3E/UbN23QWb0CUT6js8t2Aam6NxJuefz4+R678Ir6N+RUX78kwpo9ac5n7PRlq7acpxzHqmQxT7qix5tZ6ZCiXqK5fuQA7+wTi7IqMG+bMNTKMdYwZc564FBnGdJE9FyNDtvDf4zMy5DszMlQ21npkqMwZ7XCMDGMo/z0HI8N41v+ciZFhHHdGhnxnRobKxowMlUGjGY6RId/48wyMDONZMzKMb83IkG/OyFDZmJGhMigjQz7ov8zAyDANP89kGMedkSHfmZGhsjEjQ2VQRoZ8UEaGSY2jm5yRYZwlYWTId2ZkqGzMyFAZlJEhH5SRYVJjRobp+BkZ8u0ZGSobMzJUBmVkyAdlZJjUmJFhOn5Ghnx7RobKxowMlUEZGfJBGRkmNWZkmI6fkSHfnpGhsjEjQ2VQRoZ8UEaGSY0ZGabjZ2TIt2dkqGzMyFAZlJEhH5SRYVJjRobp+BkZ8u0ZGSobMzJUBmVkyAdlZJjUmJFhOn5Ghnx7RobKxowMlUEZGfJBGRkmNWZkmI6fkSHfnpGhsjEjQ2VQRoZ8UEaGSY0ZGabjZ2TIt2dkqGzMyFAZlJEhH5SRYVJjRobp+BkZ8u0ZGSobMzJUBmVkyAdlZJjUmJFhOn5Ghnx7RobKxowMlUEZGfJBGRkmNWZkmI6fkSHf/ktk2NnYHLe01MmfMZ7PEBIa4T/Lw9U5ut3sPf2w3sbGMp4LyN+98PBIzOhT4V8P1h7efhfs7awLyX828XuGqCg9wsIiGs3yrLTpZ/a0x7RDW+1trer8zLbc5scCej0QEhrhPtvTdfq3W3X38nOzs7XytbDg63Vsj6GQ0Ihrszxc80b7ej3jsN7Gmq/XsTUOC/8EHqmxVYxHj+/h7Rc1y8PVIh7tEneFAhSgAAVMKMDIMCG+uU3NyDC3FeHzoQAFKBC3BRgZcXv9VH32jAxVOTkYBShAAc0LMDI0fwj8PwAjgwcDBShAAQqoKcDIUFMzjo/FyIjjC8inTwEKUMDMBBgZZrYgpnw6jAxT6nNuClCAAvFPgJER/9Y0xnvEyIgxHR9IAQpQgALRCDAyeFh8EWBk8GCgAAUoQAE1BRgZamrG8bEYGXF8Afn0KUABCpiZACPDzBbElE+HkWFKfc5NAQpQIP4JMDLi35rGeI8YGTGm4wMpQAEKUCAaAUYGD4svAowMHgwUoAAFKKCmACNDTc04PhYjI44vIJ8+BShAATMTYGSY2YKY8ukwMkypz7kpQAEKxD8BRkb8W9MY7xEjI8Z0fCAFKEABCkQjwMjgYfFFgJHBg4ECFKAABdQUYGSoqRnHx2JkxPEF5NOnAAUoYGYCjAwzWxBTPh1Ghin1OTcFKECB+CfAyIh/axrjPWJkxJiOD6QABShAgWgE4lBk6HXQcw1lCvSYdihylntFS5lzaH5s8R2n45Gs+QOBABTQhkCciYye3n779TrdeW0si4n2Uq/vD51usolm18a0en3hWR6uVbSxs9xLClBA6wJxJzKm+S2c6e7aUesLJnP/eblEpu7fY/fwPjR/lkfFzvJn4gwUoAAFTC/AyDD9GpjNM2BkyF8KRoZ8Y85AAQqYjwAjw3zWwuTPhJEhfwkYGfKNOQMFKGA+AowM81kLkz8TRob8JWBkyDfmDBSggPkIMDLMZy1M/kwYGfKXgJEh35gzUIAC5iPAyDCftTD5M2FkyF8CRoZ8Y85AAQqYjwAjw3zWwuTPhJEhfwkYGfKNOQMFKGA+AowM81kLkz8TRob8JWBkyDfmDBSggPkIMDLMZy1M/kwYGfKXgJEh35gzUIAC5iPAyDCftTD5M2FkyF8CRoZ8Y85AAQqYjwAjw3zWwuTPhJEhfwkYGfKNOQMFKGA+AowM81kLkz8TRob8JWBkyDfmDBSggPkIMDLMZy1M/kwYGfKXgJEh35gzUIAC5iPAyDCftTD5M2FkyF8CRoZ8Y85AAQqYj4BZR0a3qfuLWegspkCPCbCw6AU9TgH6MlF2aDSnu+sH82GMu8+k+9QDGXQWFmf1ev1AnYVukT5K30Gn043/FIaS8wa5Poy7e2Y+z7zvlD0JQy1tNuihP6WDrrgOFj5RiBoYpcfguZ6up8znmfKZUIACFFBXwKwjo/H69ZYpn6Y4qoOuCBBlpdfrwi106DfTw3WWugzaHq2H18Hl0OmaArAFEAZgwywP11+1raLu3nf3OtQV0HvrdHobPXSROuB8eMLE5Rd0Lhqh7kwcjQIUoID5CJh1ZChMPbwPdtMDPjqdhQX0+mezPFzTmQ9f/Hgm7t4nnCIQdg9AEr1eH2hhbZVtZq/yr+LH3pnPXvTw9nsCnc5Fr4+K0kXp3Wf1/WWm+Tw7PhMKUIAC6guYfWR0muqX3NoC1wE4Qa+vM9uz0k71GbQ9YuP1esuUT/3m6KDrpNdjUfIgdB01yvWTtlXU3/tu3n7VdcB2AAEWVpa5GXLqG3NEClDAvATMPjIUrm5eBzrqdBZNo8I+Np47yC3AvAjjx7Pp5nWgtE5nsUOns3Sb5V7+ePzYK/Paiz7T/JKE67HBCroNPh4VF5jXs+OzoQAFKKC+gK7PNL+MkdD1VH9oNUfUW0RFIY9Op7+q01no1RxZzbH0Ufr3szxdR0Y3Zs9ph7zUnEvtsfR66AB9Vb0e+ywsdFFqj6/meDPdK3pGN14PL78ROgudg5pzqTmWXh+lAyzyAPobOp0uUs2x1R7rkz5i9lyPKvfVHpfjUYAC2hLQKe9ga1fIezxL2mTa2nMJe+uz+qj/LA9X5+iGnrr2T32dinkkzKqtIX0PX4Nn0wLRnoHr4e33tFeLci7aElF/b+8/e4Mdh2+Un+lR8aj6o3NEClBASwKMDBVXm5GhIuYPhmJkyDdmZMg35gwU0IoAI0PFlWZkqIjJyJCP+YMZGBkmo+fEFIh3AowMFZeUkaEiJiNDPiYjw2TGnJgCWhFgZKi40owMFTEZGfIxGRkmM+bEFNCKACNDxZVmZKiIyciQj8nIMJkxJ6aAVgQYGSquNCNDRUxGhnxMRoZUieHEAAAgAElEQVTJjDkxBbQiwMhQcaUZGSpiMjLkYzIyTGbMiSmgFQFGhoorzchQEZORIR+TkWEyY05MAa0IMDJUXGlGhoqYjAz5mIwMkxlzYgpoRYCRoeJKMzJUxGRkyMdkZJjMmBNTQCsCjAwVV5qRoSImI0M+JiPDZMacmAJaEWBkqLjSjAwVMRkZ8jEZGSYz5sQU0IoAI0PFlWZkqIjJyJCPycgwmTEnpoBWBBgZKq40I0NFTEaGfExGhsmMOTEFtCLAyFBxpRkZKmIyMuRjMjJMZsyJKaAVAUaGiivNyFARk5EhH5ORYTJjTkwBrQhIjYyTRw9ins9EYWllZY32XfqgWMnyOHxgFypVc4OlpVWMnQPevsaRg7tRt1ErMcbTxw/x6MFdlC7/C3Q63Vfjnj9zHEmdkuP6lYsoVqo8UqV2jvG8//ZAU0TGsUP78PuimQgLCxVPrVzFqmjTqTesra1V28eQ4GCsXDIbzVp3QmIHRzy8fweXL55FnYYtvpojKioKe7ZvQq68BYV10ZLlkDJVGtWehzKQ7+Fr8Gxa4OsF/t8MPbz9nvZqUc5F1QljMNjeHVtQ/pfquHb5ApySpUCmLNljMIrpHsJ/6t109pyZAvFNQGpk+G5ejY8fPogfTsoPwXUrFqJR8/bYuGYpWrTpjLdvX+P1qxewt0+AdBky4+2bV0iWLAV0Fjp8eB8EB8ek8H/2BAEBb+Dskh4Ojknw3P8pPgQFwdbODtu3rEV3j6FiTW7fuCp+sNWo2xhvXr3E+6B3sBPjZhLPITw8DHOmjUPNuk1QpHgZKetoisjYsXU9HBwcUc612pd9Uvb11Qt/hIaGiuBKnzELLC0s8PjRA3z8+B5ZsuaEhaUlXr30R9j/tkmYKDFevXyODBmzIDQ0BPYJEiJBgoQIfBcAvT4KE0b0xYARk8UPzauXL+Dowd3o0L2fmEdZ26ioSDFPUOA7WFhYYtHsqeIHbdESZWFpaamad1yIjOULfdCgaRv4blmLFClTw7VKTbx68VxYOqdNL0It4O0bRESEIygwAGmc08H/r6dImtQJyVOmVs0qpgMxMmIqx8dRgALfChgtMpQfXMqLb6t23bBp7XJUqVkP61YsQMZM2XDz+mU0/bUjjhzcI16QbW3tcfniGeQrVBTrVy6GS9oMIi6at+mCmVNHIWfu/ChcvDSUd4zfRkaBIiUwb8ZElC5fCWdPHUXX3oNx7cpF2NjYYOuGlXBr0Ay/VKsj5Ugwl8hQzuh0alUHnXoOwJGDu/BbV0+8ff0Kt29dhT5Kjyh9lIgtJRyquzXEudNHReQpZ5sSJXZAipSpEBYahsrV62DjmmWoULkGZkwa/l1k1G/aGr81q4X2Xd1x9uRRuNVvJtYyf6Fi2LZpNUqWdUW1WvVhbW2jmndciQzlDNuqZXPh5JQchYuVFmfdkiZLLqK6bcfemDZpOPLkK4Snjx/gXcBbZM2RG7euX0a/oRNhZ2+vmldMBmJkxESNj6EABaITkB4ZIwf2FO+KbW3tMHbqfBQqUgLrVy8RZzI+fvyAsNAQHDqwC/kLFhPvoJWvoKB34sX53p2b4s8qVq6JvTs2o3T5Kti6cSXaduol3gVuXL002sjY5bsRnbr3w27l1H2egrh39yZSp3GBcvmmeu2GyJApq5SjwRSRsWX9CkybMEyEg/LlOWisCDCv8UMweeYy7N+1VZzR2bl1PVq07YLUadJize/zUbtBcyxf4IMhY7zFNopJxizZ4btlDWrXby7sipcqj4tnT6JqrfoYN8w92sgYN8wDk2YsxanjfuLs08sX/ihZpiJOHvNDtVoNkD5jZlWt40pkNGrRHieOHBDHnXJ5CdChcPFS2Lx2OZq17oxNa5eiUbN2+OvZY9y7fUMYz5w6Gt09hiGxg4OqZoYOxsgwVIzbU4ACPxKQHhmfL5d8fgKhwcEiMipWriHuJXBOm0G8m2vSsgOckqfAqWN+4kW5bafeOLh3Oy6dP42MmbMiQcJEKF+pOjavXYbWHXqK+Ni8bjk69egvhla2u3vrOoqUKCNe3Ju36YSdWzfE+8iI7nKJciZj1dK56D98Enb7bhSRcWDPNnHJSTlVnySpE/IXKi4uX3kOHicC5J+R0bJtF/huXoO3r1+jTMUqSJ8hM6aOG4zuHkPE5RLlDNG5U0ehnMlYNNsLA4ZPwtFDexkZ/zvIlTN2/4yMB/du4+qf58WlEuU4rlKjrjCv2+hX3L97k5HB12cKUCDeCpgsMvLkL4zTJw6h9W89MXnsQLRo3RmZsmbHxJH9kDFzNrTp2At3b9/A4QM7RVTMmDwSDZu1xa5tG8R/K/dtjB3qjs49B4hr2uNHeMKtXlOkSJUGxw/vjz4yjh0U766V8WV8meJMhhIZiRIlRtmKVcUuKfdgPHl0/6vIcEzihAf3bokbXnPnKwSv8UPRtc8g8a76R5Hht28nDu7xxchJs8WlJp8pI1Gq3C8oULg4Zk4dA9cqteCcNt2/RkbVmvVUP2sU185kKOaRkZG4e/u6OPZmTB6Bbu5Dsdt3AyNDxjchx6QABcxKQGpk3Lh6CeHh4eIH0+eviIgIXLl0FnnzF8GW9b/jw4f34kbMFKlSI1VqF6xcMkfcl6G8s9br9di36w/8eeGMOItRuGgpnDtzTFzjVi6/KDeKLp7rLYYu71oNJcpUhPKpk4f376JgkRLi/gDl0w3KdokTO+LJ4wd48/qluA9BxpcpIkP5BMO+XVvF5SPlK1OWHChbsQpuXLmICpVr4taNK7C3s0faDJnFmR/lLEeTlr+JMxLnTh8TbopTUqdkSOqUAjeuXULBIiVx6fwpcQOtcu+M8qVc2tqwarG4OVTx/6VabbwPCsTZk0fEPMrZJ+UG0I/v3yN9piziht3bN6+KT6DY2al3j0FciAzl00z5ChbFsyePoPz/GrUbQfkUkHJvkBJnyvfDnxdOI0++wuLYfP36JbLnzCPOwJUqV0kc26b84uUSU+pzbgrELwGpkWEo1bbNq/Ho/l308Bz23cdQDR3LFNubIjJk7Kdy+WqW9zgMGD5RfPTXnL7iQmSYk1dMngsjIyZqfAwFKBCdgFlFRlxfovgSGea8DowM+avDyJBvzBkooBUBRoaKK83IUBHzB0MxMuQbMzLkG3MGCmhFgJGh4kozMlTEZGTIx/zBDIwMk9FzYgrEOwFGhopLyshQEZORIR+TkWEyY05MAa0IMDJUXGlGhoqYjAz5mIwMkxlzYgpoRYCRoeJKMzJUxGRkyMdkZJjMmBNTQCsCjAwVV5qRoSImI0M+JiPDZMacmAJaEWBkqLjSjAwVMRkZ8jEZGSYz5sQU0IoAI0PFlWZkqIjJyJCPycgwmTEnpoBWBBgZKq40I0NFTEaGfExGhsmMOTEFtCLAyFBxpRkZKmIyMuRjMjJMZsyJKaAVAUaGiivNyFARk5EhH5ORYTJjTkwBrQgwMlRcaUaGipiMDPmYjAyTGXNiCmhFgJGh4kozMlTEZGTIx2RkmMyYE1NAKwKMDBVXmpGhIiYjQz4mI8NkxpyYAloREJFRoUjW42lTOmpln6Xt55rdF/1nebg6RzfB+BXn9RWKZJE2t1YGPnLhPga1KqyLbn97ePs9bV69kItWLGTt57OXgTh64UH5mR4Vj8qag+NSgALaENB5TvVLHmahr6qN3ZW7l3pYhMz2qLgl+h+AB1vInV07o8/yqLQ6WuNpfvWg1yfQjoS8PdVZWe2b2av8K3kzcGQKUEALAtG+I9TCjnMfKUA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0I3x7VQvSofCmhWIwY5bf4pYO7je0usxeCgfQgEKUIACFNCMgG60b6fFtlb27RPbJdXMTsd0RyOiwhEU8kZ5eMNhbvM3x3QcPo4CFKAABSigBQERGS5OWdsXy1RVC/sbq318+/E5Ttz2RaT+EyMjVpJ8MAUoQAEKaEFAREZap+ztS2SproX9jdU+vv3wHEdvb0FkFCMjVpB8MAUoQAEKaEKAkWHAMjMyDMDiphSgAAUooHkBRoYBhwAjwwAsbkoBClCAApoXYGQYcAgwMgzA4qYUoAAFKKB5AUaGAYcAI8MALG5KAQpQgAKaF2BkGHAIMDIMwOKmFKAABSigeQFGhgGHACPDACxuSgEKUIACmhdgZBhwCDAyDMDiphSgAAUooHkB1SNDr9cLVJ0u/v2zKIwMzX+/EIACFKAABQwQUD0ytq7fhrTpXVCkZBFERkbi7ImzyJM/DxI7Jsbrl69x8+pNlK5YGhYWFl+eZlRUFM4cP4PLF6788KnnK5QPJcoUh4Xl/z/OgP1UZVNGhiqMHIQCFKAABTQioGpkPH38FItmLkbvgb2wbP5y1GtSFxtWbkQ1t6rYvW03qtWuhq0bt6HvUE9YWlnCzt7uC3NoSCjCwsK+Y//z/GX0ad8H0xdPQxnXMrC0tBTbKGHyx7qtmDpq6n8uVbe+3dCiXfNYBwoj4z+puQEFKEABClDgi4BqkXHjyg1MGzcNHsM84P/0OS6eu4jOvTphttccNGhWH6uXrkGl6pVwYPcBNGzeABfPXsSvHX+Ndin0UXpcu3Ide333Ijg4GD379YBjUkeTLxsjw+RLwCdAAQpQgAJxSEC1yAj+GIydW3bCd6MvkiZ3wuAxg5DEKQmmT5iB5u2aYfumHciQKT3OnjyHX6pXgkMSB+QvnD9aqk+fPmHmpFnInjs7SpcvhQnDJqLP4D5wdHTA1g1b0bBlQ9ja2hqdmZFhdHJOSAEKUIACcVhAtcj4fAlj5uRZKFikAPIWygtrK2vMmz4fbg1qifsxHj98gmN+x9C0dRNxj0b+Qvnxwv8Fxg+dIAiVbfoM7o3wsHARK/kK50eZiqXFJZgKlctDuXSi3OehbJPYIbHR2RkZRifnhBSgAAUoEIcFVI0M5SbPU8dOo1Ovjjh97DQSJk6IA7sOok6j2ggKDML+nQewaskqTJk7BekzpkOO3DlgbWMt+D5FfILXGG9Uq1MVyv0Zm9dsQcGiBVG+cnmcOnoKG1ZsQO9BvVCibAlxX8b92/cxY6IPAt8F/id/woQJ0NWzK/IWzPuf2/7bBoyMWPHxwRSgAAUooDEB1SLj0tlL8BrrjaB3QSIoUjunRsvfWuD6lRto0b45kjolxVD3YTh34hz6jewHt4a1vvqEyaP7j+A91hvuQ9zF49ctX4ciJYuiQJH8IjqUT614DvOArd33l0levXiFHm16wmfpDKRKkwoLZy5CoaIFUbRUUVWXk5GhKicHowAFKECBeC6gWmQoN2huXLkReQrkwZnjZ1GoWCEovyrj8P4jIjLOn74gYkH5CGumLBlRoUoFZMicQfCKT4qs/QMBbwNQuWZlXP3zGnZv3Y3c+XOjQOH8KFisIOZ4zUGTX5sgfab03y3JhTMXsHbZOoz2GiU+scLIiOdHLXePAhSgAAXihIBqkREYEIjp46ejXrP6OHH4BPIWyCMuhRzZf1T8zowjB46gTec2WLFoBVq2b4FZU2ZjrPcYJHJIhDev3mDi8Eno2b8HbO3s8CkiAkvnLkXJ8qXEOFZWVvDb6yfOkrTt2vbLx1gVYeUejaVzliJj5oyoXKuyQGdkxIljj0+SAhSgAAXiuYBqkfHk0VP8sXYLqrpVxcE9fihSorA4c3HyyCkULlEIJcuVFJGwaPZiDBo9EFcuXUW2nNng4JgYqxavQoKECcUv21JuDFUep0RJ1hzZxC/2cnRKIs5oTB3thUatGqFcpbJffqPog7sPsGrxavQa2BMOjg7RRsa92/cQERGBnHlyxmo5ebkkVnx8MAUoQAEKaExAtchQPvnx6P5D5MqXS9zg2dWji/iUiPIRVuVySdr0afHsyV/iDMXAUQNgZW0lqJUzFAd3HcSQ8UO+/HIu5SOsPpNmwrWqKwoVK/hlSZTfxTGi70jMXTUHyZIng/9Tf/TvPgADRw9EngK5v2y30GcRChYrgGKliok/O7L/iAiXqrWrxmp5GRmx4uODKUABClBAYwKqRcadm3fEmYTPnyL5HBljB4+Dg0NiOCT5/pdpFS5eCG/fBqBIiSJIltxJXPpQznxcvXgFF89dwtDxQ5AuY7qvlkT5BEv2XNlx7849HN53BHUa10aW7Fm+2mbtsrW4fPGKuISifN26dhNNWjcRn0yJzRcjIzZ6fCwFKEABCmhNQLXI+AynxMY/z2QovwW0bpO6cE7n/J2t8kmRb3+plnLGITw8XNx3kSBhgh/+Q2vKWRLl3zFR7tf49ks5ExLyMQR6/P2PtVnoLJAgUYKvPs0Sk4VmZMREjY+hAAUoQAGtCqgeGfEZkpERn1eX+0YBClCAAmoLMDIMEGVkGIDFTSlAAQpQQPMCjAwDDgFGhgFY3JQCFKAABTQvwMgw4BBgZBiAxU0pQAEKUEDzAowMAw4BRoYBWNyUAhSgAAU0L8DIMOAQYGQYgMVNKUABClBA8wKMDAMOAUaGAVjclAIUoAAFNC/AyDDgEGBkGIDFTSlAAQpQQPMCjAwDDgFGhgFY3JQCFKAABTQvICIjhUPa9rldSmoe478AgoLf4PKTo4jSRzYc5jZ/839tz7+nAAUoQAEKaFlARIZOp2tvobPUssNP7bter1cCQ/lV54yMnxLjRhSgAAUooGUB3bgdHQtG6ZFeywiG7ruFle7skOoL/A19HLenAAUoQAEKaElAp6Wd5b5SgAIUoAAFKGA8AUaG8aw5EwUoQAEKUEBTAowMTS03d5YCFKAABShgPAFGhvGsORMFKEABClBAUwKMDE0tN3eWAhSgAAUoYDwBRobxrDkTBShAAQpQQFMCjAxNLTd3lgIUoAAFKGA8Ad2IESMskpV4a228KePvTG8+OOlHNRkVHt0e+uzsaRt/99y4e9ar5sww487I2ShAAQpQICYCupHbO5ZOlyTb8cR2SWPyeD7mHwI3n5/1H+62wDk6FO+9/fRpnbLTK5YCTwPuwKPKZJ6Bi6UjH04BClDAGAIiMspkcTvunDSLMeaL13NsOufzw8hYcGS8vkz2OvF6/42xcyfu+KJjuUGMDGNgcw4KUIACsRRgZMQS8J8PZ2SoiPmDoRgZ8o05AwUoQAG1BBgZakkCYG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YCRoSIwI0NFTEaGfEzOQAEKUECyACNDRWBGhoqYjAz5mJyBAhSggGQBRoaKwIwMFTEZGfIxOQMFKEAByQJGi4zg4GA8uvcInz59go2NDTJlzQQbWxuDd0+v1+P5s+dImiwp7OztEBUVhbdvApA8RbLvxgr+GCzms7a2RkREBBwcHQyez5AHmDIylH19dP9vX2sba+Fra2tryNMX2ypOd27eReSnT18emyatc7S+nzeIjIzEC/8XSJ0mNSwsLQye05AH8J96N0SL21KAAhQwrYDRIuPqxav4Y/0fKFqqGF76v4Bj0iSo26SOwXuv/BCcOtoLDZo3QI7c2aH8cN20ejN+7djqu7ECAwIRGhYm5nv14hUqVa9k8HyGPMCUkXHxzEXs2b4XBYsWFPtrZW2Npm2awNLS0pBdQGhoGE4cOo5HDx5DWbMqblWQK29OZMic4YfjvA96j5mTZqL3wN5ImDihQfMZujEjw1Axbk8BClDAdALGi4xLV3H10lU0a9sMfz31x5qla9Cjf3f47fHDlFFT4ZTMCZNmT0R4WDi6tuqGtBnSYuq8KeLsw6zJs7Fr2y509eiK2o3cMG3c9O8io+VvLbB07jI8vv8I509fwKCxA5HYITH8nz3Hob2HcPfWHfgs9UEalzTStE0dGQ/uP0SDZvXFWYV53vPQf1R/nDt1HiP7jhCuizYsgrOLM0b2H4VL5y5h0OiBcK3mir079mHKyCmoUKUC+g73RMJECXH7xm0c2HUQXT264OXzlxjmMRx3btxBi/Yt0KZza8ybPh9b122FW0M3tOvWFrOnzEb3vt1xaN8hfPwQjGZtmko5q8HIkHb4cmAKUIACqgsYLTKuXLyCud7zkDa9CywsLOHWsBay5siKC2cuoFjpYjh28BhePH+J0OAQ/FLjF/GDLigwCHdv3UVIcCh+qVEJk0ZMRutOrbF+xfpoI2P6+Bmo3dBNnPI/cuAoSlcohVcvXiNl6hSaOJOxZO5SpHFODZ1Oh6q1qyFvgTw4eeQkSpYricsXLuPhvUdI7ZwK7wICUaNeddy4cgO2drZYvWQNBozsj92+e5AkqaM44/M5Mrq4d8bNa7fg6Ogg1mTSiElo1aGVOHs0YFR/3Lx2U4TbQp+F4ixKKufUKFKisOoH6ucBGRnSaDkwBShAAdUFjBYZylmMz2cylHfG44aMxxiv0VixaCUW+SxClD4KwyYMFe+mu7TsikSJE2HOitnY47sX4wePh3LdX/mau3IODu0/jPrN6v/jcskmtPytJdb/vgE169dAwJsA7N2+DyXKFtdUZHw+k/H61WuM7j8ao7xGYd3y9Zg/bT6Ue1kGjxuMRq0aYlT/0di2fitW+K7Ep4gItK7b5stlFeXsh3IW4s6tO1/OZNy6fhtNqzUV8VKwWEFMXzwNRw8cxTD34Rg4ZgBq1quJ/t0HiL8rXa4U8hXOp/qBysiQRsqBKUABCkgTMElkBL4LxIQhE9CqYyvs3LILvQb2xLYN2xCl1yNHruzInT+3OIOhvPt2TuuCkJAQVKrmiv27DqBk2RIiPJKnTIbKNSuLmx2V/+7YqwMj43+XSz68/4DxQyaIS1NzvOfAa95UEQyhIaHIWzAPHJM4IknSJOKSR7XaVbFj8w70GdwHV/+8hiRJHJElR5YvZzI69uyAaeOnwa1hbSRKlBDeY73Ro38PKGuYv3B+zJw0C7Xq18TGVRvRrms7bNvoixbtm4tLVTK+eCZDhirHpAAFKCBHwGiRcfnCFbh3dMfH9x/FD7hxM8YiT4E8GD90Ak4fO43WnX7Fh/cfUbBIAfRq3xt5C+bFjCXTxSclZkzwwebVm9ChZwe0795enNVQfoju+mOX+JTJ4g2LkNo59Q8jI0Om9Jg8agpGTh4B53TOciQBmPqejH7d+uND0Adx1mLW77NEBEwaPgnHDx0X91a8e/sObg3c4NHZE7ev38aCdQvEJZWDu/0wpPcQFC5RGJPnTBKB8M97Mo75HYNHR09xKcrS2gqtO/6KxbOXCH/3wX1Qo34NzJo8C70G9sLjh09w6ugpcd+GoTed/szCMDJ+RonbUIACFDAPAaNFhnnsrtxnYcrIkLtn5jM6I8N81oLPhAIUoMB/CTAy/kvIgL9nZBiAFcNNGRkxhOPDKEABCphAgJGhIjojQ0XMHwzFyJBvzBkoQAEKqCXAyFBL0sT3ZKi4G2Y9FCPDrJeHT44CFKDAVwKMDBUPCJ7JUBGTZzLkY3IGClCAApIFGBkqAjMyVMRkZMjH5AwUoAAFJAswMlQEZm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UA3enuHItBbbJI8j1aGfzm89oLi0e3saN9OD7WCIHs/h9dekFH2HByfAhSgAAViL6CL/RAcgQIUoAAFKEABCnwvwO3LtDAAABmhSURBVMjgUUEBClCAAhSggBQBRoYUVg5KAQpQgAIUoAAjg8cABShAAQpQgAJSBBgZUlg5KAUoQAEKUIACjAweAxSgAAUoQAEKSBFgZEhh5aAUoAAFKEABCjAyeAxQgAIUoAAFKCBFgJEhhZWDUoACFKAABSjAyOAxQAEKUIACFKCAFAFGhhRWDkoBClCAAhSgACODxwAFKEABClCAAlIEGBlSWDkoBShAAQpQgAKMDB4DFKAABShAAQpIEWBkSGHloBSgAAUoQAEKMDJ4DFCAAhSgAAUoIEWAkSGFlYNSgAIUoAAFKMDI4DFAAQpQgAIUoIAUAUaGFFYOSgEKUIACFKAAI4PHAAUoQAEKUIACUgQYGVJYOSgFKEABClCAAowMHgMUoAAFKEABCkgRYGRIYeWgFKAABShAAQroru9qXB96iyKk+HkBa0StzlZzw/WffwS3pAAFKEABCmhPQHdtZ5PFVtYJ2tvaO2lv7w3c46jIcIQGv4IuEg1zua3bbODDuTkFKEABClBAUwIiMhyS52jvkt1NUzsek50Nef8XnlzfBH1EBCMjJoB8DAUoQAEKaEpARIZjipztXXLU0dSOx2Rnlch4fHU9IyMmeHwMBShAAQpoToCRYcCSMzIMwOKmFKAABSigeQFGhgGHACPDACxuSgEKUIACmhdgZBhwCDAyDMDiphSgAAUooHkBRoYBhwAjwwAsbkoBClCAApoXYGQYcAgwMgzA4qYUoAAFKKB5AUaGAYcAI8MALG5KAQpQgAKaF2BkGHAIMDIMwOKmFKAABSigeYF4ERkREZ9gZWUJne7vf4olKkqPyMhIWFtbqbrAjAxVOTkYBShAAQrEc4E4Hxlv3rzDeK+lGODeBpev3UWl8kVx8c9bWLpyG7wneMDGxlq1JWRkqEbJgShAAQpQQAMCqkfGqbNX0KL9ELx5Gxgtn3K24fCuhSiQL5sqvMdPXcLhYxfQrlVtTJu9BuNHdMefV24zMlTR5SAUoAAFKECBmAuoHhk/eipXr9/FwmV/oOovJVGrWtloN7t15xG27TyM+w+f4fylG8iUwQVJHBLBOU0K5MqZCTWrlEGiRAm+PFa5TDJm0iKUL1MIeXJl/hIZm7cdxNzFG9G0QRXcvP0QFy/fwgKfociRLUPMpQDwTEas+PhgClCAAhTQmID0yIiMjML8pZtw5vw1jBrUGRnSp4mWeOuOw5jovRQzJvVFzhyZMHriQnRqVx/Zs2ZAwLv3UM6QbPH1w7QJ7kiY8O/QOHPuKnzmr8O8aYPw6Kk/6jfvB71ej1ZNa+DO/ScYM6QLUqdKhgEjZqJ7xyaMDI0d3NxdClCAAhQwrYC0yFDOMpw8cxl/bD+MrJnTolvHxj/c02MnL2H+0s3wGtcHKVM4ITQsHINGzETvrs2QMYPLl8dt2noA127ex0D3toiMioL7QC8x/shBHfHwsT+Cg0PFfRj/vFyiREe/YTMYGaY9zjg7BShAAQpoUED1yIiKisKKtTswb/FmXLtxD0mTOiCdS6ovn/z4bJwpgzOmTfSEra013Ad6o8tvDVGkYC7x1+8/BGPk+PkYPaTzl7MWyp8Hvf+AURMXYpBHO1y/eR/bdh4R/7t4znBAr4/2ngxGhgaPau4yBShAAQqYhYBqkaF8ZHTe4k1YuW4X8uXJKi5rPH/5BkPHzEX/Pq1RKH/OaHf49LmrWLT8D/hM7gd7e1uxzZVrd7B5mx9GDOr01WNCQ8MwePRsdGpTH/OWbkb7VrUx3msZpk30YGSYxeHEJ0EBClCAAhT4fwHVIuNbVOWSx4BhPqhWuSRqVCnz3ZmMz9vv2H0MV27cRb9ev8LS0lL88Yy5a8TNno3rVf5q2PfvP2LE+Pnw7NUKAQFBSJc2NTr3Hv+vkREeHoHeA7wwbEAHZPzB/SA/e0Dwxs+fleJ2FKAABShAAUBaZAQGfUBX9wkYO6wrMmdM+0PrvQdOYf/hM2I7G2trvHr9Fj36ThEfRc2S6f8fp1yGWbNxD+4/eIZBnu3EL996/+EjOvYc98PIKFe6EEZPWoQmDapgsGe7WP9yLkYGv2UoQAEKUIACPy8gLTKUMwjK/RM5sqVHq6Y1YWFhEe2zCnr/EeOmLEa3Do2QIrkTJngtRfGieVCrWjlYWPz9GzyVr6UrfXH42HmMG9EdLmlSiD/7r8j4/Mu4At4F4dTZq6hRpfTPy0SzJSMjVnx8MAUoQAEKaExAWmQojuHh4WjffQw+RXzCkrkjvtBaWVp+9Zs4L12+hcatByIsPBzrl01AyeL5xUdRQ0LCsHv/CfzWfQw6t2+A0UO7iLMdn7++jQzv2asxYUQPcZbjn1+PnzzHslW+GD6wY6yWl5ERKz4+mAIUoAAFNCYgNTI+Wz55+gKLlm/5QpsvTzbUr+MKyx+c3VA2VM4+TJ+9GqlTJ0fbFm6wt7f7bmn+GRkJE9jBc/A0uKRJCYv/3dvx+QHKJZic2TKie6cmsVpeRkas+PhgClCAAhTQmIBRIkOWqXK2IzQ0HHZ2NuLG0pDQMCi/n+PbL+Xv7O1svzvDYejzYmQYKsbtKUABClBAywJxOjKMvXCMDGOLcz4KUIACFIjLAowMA1aPkWEAFjelAAUoQAHNCzAyDDgEGBkGYHFTClCAAhTQvAAjw4BDgJFhABY3pQAFKEABzQswMgw4BBgZBmBxUwpQgAIU0LwAI8OAQ4CRYQAWN6UABShAAc0LMDIMOAQYGQZgcVMKUIACFNC8ACPDgEOAkWEAFjelAAUoQAHNCzAyDDgEGBkGYHFTClCAAhTQvICIjISO6dunyFBG8xj/BRD28TVePvCD/lNkw1xu6zb/1/b8ewpQgAIUoICWBURk6HS69jpd9P9KqpZxvtt3vR56fRR0UTpGBg8MClCAAhSgwH8I6K7ublrAMhLpKPXzAnrLiPO5q2/2//lHcEsKUIACFKCA9gR02ttl7jEFKEABClCAAsYQYGQYQ5lzUIACFKAABTQowMjQ4KJzlylAAQpQgALGEGBkGEOZc1CAAhSgAAU0KMDI0OCic5cpQAEKUIACxhDQXdneqLStbaLjOktrY8wXr+eICA30z11zvXN0O3lzdwu9pU3CeL3/xti5yPBg5Ky+Kto4vr6zyVNrO0cXYzyP+DyHPvITIsLel8/jtvHot/t5bUeTkTZ2jiPAtyexPgQiQgN/z11zfZtvB7rl29gFtgmeWljZxHoOrQ8QERqI3DXXR3u03tjVXG9lm0jrRLHe/8iIEOSstvKHrwgiMjLkaXg8cbJssZ5M6wPcODb5h5Hx+ORAfbo8jbROFOv9f3J9E9KXnPDDyMhVtj8jI5bKH97exeOrG38YGTlLu4+w4JuSWCoDN45N/mFkJM/2y1Mn56KxnkPrA9w84YVc1ddE+3px71A3febC7bVOFOv9f35vP9IUGsjIiLXkTwzAyPgJpFhuwsiIJeBPPJyR8RNIKmzCyFAB8T+GYGTIN2ZkyDf+MgMjQz42I0O+MSNDvrEyAyNDvjMjQ74xI0O+MSPDiMaMDPnYjAz5xowM4xgzMuQ7MzLkGzMyjGjMyJCPzciQb8zIMI4xI0O+MyNDvjEjw4jGjAz52IwM+caMDOMYMzLkOzMy5BszMoxozMiQj83IkG/MyDCOMSNDvjMjQ74xI8OIxowM+diMDPnGjAzjGDMy5DszMuQbMzKMaMzIkI/NyJBvzMgwjjEjQ74zI0O+MSPDiMaMDPnYjAz5xowM4xgzMuQ7MzLkGzMyjGjMyJCPzciQb8zIMI4xI0O+MyNDvjEjw4jGjAz52IwM+caMDOMYMzLkOzMy5BszMoxozMiQj83IkG/MyDCOMSNDvjMjQ74xI8OIxowM+diMDPnGjAzjGDMy5DszMuQbMzKMaMzIkI/NyJBvzMgwjjEjQ74zI0O+MSPDiMaMDPnYjAz5xowM4xgzMuQ7MzLkGzMyjGjMyJCPzciQb8zIMI4xI0O+s8kj4+Wrt5i/ZDOGDeiAl68CMH3OauTJlRnNG1WDhYXFDwWUx3kM9sYCn6FIYG8XK6mg9x8xbMxcjBrSCUkcHWI11r892Nz+qffXbwJQt3lfdGhdF21auOHTp0iMm7IYj5++wKyp/ZEwob00C1kDm1NkvHkbiJnz1uHi5Ztid/v3aY3SJQpAp9PJ2n2jjGuOkREVFYUjxy9gyYpt+PAxBBnTp0Gfbs2RPl2aWJm8fvMO02evxtD+v8HOzjZWYxn6YHP7p94X/74VcxdtRPp0qWFlaYnWLdzgVr3sd7v16nUAvGetwshBnWBra2Pobht1e3OOjGWrfMXrR4b0acTPwjo1ygnzuPZlNpExwL2NOICrVCqBXDkyISIiAn2HzMCFP29i5cIxuHXnERwdEqFk8XzYe+AUnJI6wHv2KqRJlRzKQT19kieckjpi1fpdYpzO7RqgZdMaePLsBTwGeePNm0CxTbJkSTBt1ipAp8Ngz3aYMXcNrly7K8aeMdlTc5HRo+9kVChTGG1b1cHbt4FYs3GP8Bw+oCNu3HqAYePmoWihXOJF9vadRyIEK1Uohq07DqNC2cIIDgmD+0Av8U0wb/ogKC/27gO98eDRX1i/fAJSp0pu1O8Jc4mMyMhI+Mxbi6yZ06FWtbIIj/iEhcs2o22L2jh74TrGTV0ijt1pEz3w8PFf+PPKHXHsdmhTD2fOXwP0gPcEDwSHhGLomDl48PAvTBrdE+nTpsb8pZvF90OX3xri8WN/TPFZIeZRxkqaRF4kf15Ic4yM4OBQDBs7F317tUKa1Clw7ORFXLx8C907NsHC5X9gxZod6N2tOerUKI/lq7ejaYMqeP8xGFev30OObBmwesNu7Dt4BiWL5cWoIV0QFhaGnn2niLCwt7PFxFE9GBm/b4W1tRVaN6+FDx+CMWn6cnRu3wCJEiaAx6BpCHr/QbzG2trYiMiwtLSE/4vXmD7BA4eOnRfHaKYMzpg4bRn6dGuBv/xfoVOvcWhYpxJcXFKiUd1f/vWNpYwXEnOPDH2UHu1+rYOQkDDMW7IR3To0xulzV8WxXrZUQYwY2Al/PX8tXoMtLS0wbYInUqdOhnmLNmHj1gPijY3y+mPKL7OIjAleS5Eggb34ZlcOYOUH1ZjJi1G6eD6kS5tanN3o0r4hfHcfRe8uzTB9zhq0aFINLTsMh8+kvggM+oBHT/xRvkwh8XfjR3THVJ8VqOdWEcdP/YkGdSohODgEew6cQvXKpcSZkwkje+DA4bN4/vw1alQtI17Ivcb30Vxk9BnohVLF88OtWlk883+Fjx9D4Hf0HLp1bIzBo2Zj/PDu2LzND2ldUiJVSic8ffYSTRpUwYIlm1HXrSI2bzuI2jXK4/XbAPGN4LvzKJo0rAJ9VBR27j2OQZ7txIuNsb7MJTLefwjGmMmLMKRvexGwn7/CwsKxct0uNG9cDXv2nxDHfXh4hAi6jm3ro88Ab4we2hnbdhxGpQpFcf7STaR1SSXiQnlXM7hvO/QfPhNjh3WBDjrMWbwRIwZ0FH9XIF92Eemyv8wxMiIjo/D7mu3YsecYOrWtj9Spk4s3K/fuP8Gi37di+IAOmDRtuThDqoS0e/eWeBcYhBOnr6BwgRxYvGIbJo/phfFTlqBdqzo4evKiiAvF1GfuGkwa3YuR8Y/I0Ov1UN5p58yeUURxmRL5YW1jg/lLNmKwZ3vUbeaJOd4DxRuWO/efIGFCOxTKlx15cmXBbz3GYNzwbhg2dh7GDusK311Hofww7dmlKSPjH9+8iu/de09Qq3o58fNLeTOsvLFQ3qAM6NMGS1ZuQ67sGfHqzTsULpBTHK/KGX6dhQ4XLt0UZ6eV16B+vVt/9Rok+/Xh2/HNIjI69hyHOjXL4S//11DOaERGRaFN5xEIDPwAe3tb8SK8aPYwrFq3C0UL5cbjp89FLPTsNwWLZw1DxKdPUE7l5cmZGfcePhXvXvYcOClO6SVKlEAER1hYBMqXLYy6Nctj174T6Nm5qXj3kj1rBuTPkxWTpy8X73S0drlEiYwWjauLdyOPHvujcMGc4h114/qVsWDpFkyf6CkC7vDxC8idI9NXkVHZtThmL9ogznokcUws3t00/LW/iAprK0ukSJ5UvNDY2Fgb7bg2p8gYN3WxOFvmkPj/I0OBUH4YKmeClKDr1bUZrKwsxYuscilFOd2v/Nnva3aIM0jKMaqc+VDeUSvfDwt8BmPF2p1iXBsbG8xdvBGHjp7Dk6cvMG54d81GxucD7P6Dp7h05Q78n78SYawci8oLrxIOm30PIpmTI/YdPP1VZBQpmBMnzlxGh9b1xFmOSuWLYde+4yhXuhDSpU0lAs6jR0tGxj8iQ3mNVuKreJE8IpqV40+5DKi84VPOaC5cvkW8QVEuGSpnnLNkSovihXN/iQzl9Xftxr2YOq4Prt28hyPHLjIyvnmVVCLj3MUb4ni0trZEiaJ5ocSd8v2vHI+nzl4VZzQL5suOabNXidfgEYM64eDhM/CauQrOaVIg4N17LPQZjKxZ0hvtNdgsI0M5s6CcjvfdeQRP/3qJ1i1qYcBwH1FgaZ1T4m1AEJInS4J9B09h78HT6NWlKezt7fBrp+FYPm+kOJC3bD+Ear+UxOFjF9C7a3Os2bgbiRMlxLrN+8Rp5JCQUOzedwK/VCyOA4fOoPNvjbBzzzFx2UV5tzLBeyn69fpVk5ExanBnERTKQdqmRS3MWrBevCgr/6ucFbpw6QZu3Hoo7pW5//AZmjeujtETFqJj23pYutIXPTo3EeuhnC4dNWEBRg7qjCRJ/o6OpEkclStTRvsyl8j4FBmJqTNWoHiR3HAtXwzKf69ev1tcmlJegIf17yDOpNnYWAkbJYiVgP42MpR3ia7lioqzGcr3gfJio6yLcqxevHwbG//YhwmjemLZSl9kyuCi2ch4F/geW3wPoVWzGrC2ssLjJ/7izKcSahcu3RJniZas2Ioc2TNg976T4n6Nm3ce4tbtRyhTsoB4MVfOon6OjFPnriB7lvTiergSGcppZ96T8f+XS5TLeBO9l4nXi117T6BFk+ri9fZtQKC4FN27/xTxBkN546KcSVJeO/LlzoKsmdOjdefh8BrvjgVLN2Py6F7ista5CzcYGdFExufLJZ//KijoA5at3i4um+zef0K8Jihn7BMksMOt2w9x/dYDJHFIhCi9HlUrlRR/n8QxkVHPJpttZCg3foaEhmH42HniHUjJYvmwZsNuvH4biNLF84tr1U+ePseKdbswrP9vIizadhkptlNuzurQpi4yZnAWp5Jevnwr4qR7p6binou/nr9C2ZIF8eFjMGpUKSNKT4mMZ3+9/Pv+DOgQGhaGCSO7azIylLMV/Yf5oFSJ/OK66JQZv4vAW7luJ65cuyfeofTr/SsSJbQX2ymnoZV3LEpNnzh9GfsPnUFoaJi4xBL4vxd7ZU3q13ZFQ3Gd1XiVYS6RoXyj+T9/LYJAOWWs3KOhHHu1qpVBv2E+4uyccnNi3txZxNm6H0WGchlA+cGnXH5RXqiVs07zlmwSkaHcH9N36HRxrVs5E5UrR0bUc3OVHnXmerlE+b5WLokq92co9w60aemGLBldMHryIrwLeI9MGZ3RvVMT8cbjzLmryJc7KxIlTiBeX76NjM8/RBMnSiBewJUQZ2RsFWfWcmTNIN5RK2/YlO/v0+euiD9XLpcqZ0Lr1qwA90HeKFIwl3jtbdeytnhtn+qzEgXyZsOJM39iyZwR8N11BKfPXkPmjM7i+OXlkq9/PCtnMr6NDOX1YMGyzbj4501xaUm5HHv52l3s2ntcHPO/ta6LlCmdMGfhBrx4+RapUiYTgRzbD0fE5l2iyS+X/OyTVw7qsxeuiTCoX7vSzz7MrLYzt0+XmBWOSk/GnCJDpV0yu2HMMTLMDkmFJ2Runy5RYZe+DKG8niv3JymXXZav2i7OVCv3ehn7y5xv/DS2haz54kxkKO+ct+08LG4yVE7rx8UvRob8VWNkyDdmZMg3VmaIz5GhnPVQbsBVLmvlzpVZfMLEmDeIf15BRob8YznORIZ8CvkzMDLkGzMy5BszMuQbx/fIMI7gf8/CyPhvo9huwciIraABj2dkGIAVw00ZGTGEM+BhjAwDsGKxaXw+kxELFlUfyshQlTPawRgZ8o2/zMDIkI/NyJBvzMiQb8wzGcYxZmTId2ZkyDdmZBjRmJEhH5uRId+YkWEcY0aGfGdGhnxjRoYRjRkZ8rEZGfKNGRnGMWZkyHdmZMg3ZmQY0ZiRIR+bkSHfmJFhHGNGhnxnRoZ8Y0aGEY0ZGfKxGRnyjRkZxjFmZMh3ZmTIN2ZkGNGYkSEfm5Eh35iRYRxjRoZ8Z0aGfGNGhhGNGRnysRkZ8o0ZGcYxZmTId2ZkyDdmZBjRmJEhH5uRId+YkWEcY0aGfGdGhnxjRoYRjRkZ8rEZGfKNGRnGMWZkyHdmZMg3ZmQY0ZiRIR+bkSHfmJFhHGNGhnxnRoZ8Y0aGEY0ZGfKxGRnyjRkZxjFmZMh3ZmTIN2ZkGNGYkSEfm5Eh35iRYRxjRoZ8Z0aGfGNGhhGNGRnysRkZ8o0ZGcYxZmTId/6pyLBPmPy4pbW9/GcTz2cICXrmn7vmeufodvPW3tZ6mwTJ4rmA/N0LD36DHFV/10U30/WdTZ7aO7i4yH8W8XuGyIhQhH18VT6P28aj3+7ptR1NRiZwcB4BXbRLEL9hVN67kKBnv+euub7Nt8Pe8m3sYpEwyVMrm0Qqz6i94UKC/kLumuuiPVhv7m6ht02USnsoKu9xROg7ZK+89IcvCP8HK7jzexltFMAAAAAASUVORK5CYII=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○完成しているもの</a:t>
            </a:r>
            <a:endParaRPr kumimoji="1" lang="en-US" altLang="ja-JP" dirty="0" smtClean="0"/>
          </a:p>
          <a:p>
            <a:r>
              <a:rPr lang="ja-JP" altLang="en-US" dirty="0" smtClean="0"/>
              <a:t>シーン遷移</a:t>
            </a:r>
            <a:endParaRPr lang="en-US" altLang="ja-JP" dirty="0" smtClean="0"/>
          </a:p>
          <a:p>
            <a:r>
              <a:rPr kumimoji="1" lang="ja-JP" altLang="en-US" dirty="0" smtClean="0"/>
              <a:t>カメラ制御</a:t>
            </a:r>
            <a:endParaRPr kumimoji="1" lang="en-US" altLang="ja-JP" dirty="0" smtClean="0"/>
          </a:p>
          <a:p>
            <a:r>
              <a:rPr lang="ja-JP" altLang="en-US" dirty="0"/>
              <a:t>キャラクタ</a:t>
            </a:r>
            <a:r>
              <a:rPr lang="ja-JP" altLang="en-US" dirty="0" smtClean="0"/>
              <a:t>ーの生成</a:t>
            </a:r>
            <a:r>
              <a:rPr lang="en-US" altLang="ja-JP" dirty="0" smtClean="0"/>
              <a:t>,</a:t>
            </a:r>
            <a:r>
              <a:rPr lang="ja-JP" altLang="en-US" dirty="0" smtClean="0"/>
              <a:t>配置</a:t>
            </a:r>
            <a:endParaRPr lang="en-US" altLang="ja-JP" dirty="0" smtClean="0"/>
          </a:p>
          <a:p>
            <a:r>
              <a:rPr lang="ja-JP" altLang="en-US" dirty="0" smtClean="0"/>
              <a:t>マップクラス</a:t>
            </a:r>
            <a:endParaRPr lang="en-US" altLang="ja-JP" dirty="0" smtClean="0"/>
          </a:p>
          <a:p>
            <a:r>
              <a:rPr lang="ja-JP" altLang="en-US" dirty="0" smtClean="0"/>
              <a:t>マウス</a:t>
            </a:r>
            <a:r>
              <a:rPr lang="en-US" altLang="ja-JP" dirty="0" smtClean="0"/>
              <a:t>,</a:t>
            </a:r>
            <a:r>
              <a:rPr lang="ja-JP" altLang="en-US" dirty="0" smtClean="0"/>
              <a:t>キーボード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○完成していない</a:t>
            </a:r>
            <a:r>
              <a:rPr lang="ja-JP" altLang="en-US" dirty="0" smtClean="0"/>
              <a:t>もの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敵キャラクター</a:t>
            </a:r>
            <a:endParaRPr kumimoji="1" lang="en-US" altLang="ja-JP" dirty="0" smtClean="0"/>
          </a:p>
          <a:p>
            <a:r>
              <a:rPr lang="ja-JP" altLang="en-US" dirty="0" smtClean="0"/>
              <a:t>キャラクターの攻撃</a:t>
            </a:r>
            <a:r>
              <a:rPr lang="en-US" altLang="ja-JP" dirty="0" smtClean="0"/>
              <a:t>,</a:t>
            </a:r>
            <a:r>
              <a:rPr lang="ja-JP" altLang="en-US" dirty="0" smtClean="0"/>
              <a:t>移動</a:t>
            </a:r>
            <a:endParaRPr lang="en-US" altLang="ja-JP" dirty="0" smtClean="0"/>
          </a:p>
          <a:p>
            <a:r>
              <a:rPr lang="ja-JP" altLang="en-US" dirty="0" smtClean="0"/>
              <a:t>敵キャラクターの</a:t>
            </a:r>
            <a:r>
              <a:rPr lang="en-US" altLang="ja-JP" dirty="0" smtClean="0"/>
              <a:t>AI</a:t>
            </a:r>
          </a:p>
          <a:p>
            <a:r>
              <a:rPr kumimoji="1" lang="ja-JP" altLang="en-US" dirty="0" smtClean="0"/>
              <a:t>マップ表示</a:t>
            </a:r>
            <a:endParaRPr kumimoji="1" lang="en-US" altLang="ja-JP" dirty="0" smtClean="0"/>
          </a:p>
          <a:p>
            <a:r>
              <a:rPr lang="ja-JP" altLang="en-US" dirty="0" smtClean="0"/>
              <a:t>レベル</a:t>
            </a:r>
            <a:r>
              <a:rPr lang="ja-JP" altLang="en-US" dirty="0"/>
              <a:t>デザイン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</p:txBody>
      </p:sp>
      <p:sp>
        <p:nvSpPr>
          <p:cNvPr id="5" name="AutoShape 4" descr="data:image/png;base64,iVBORw0KGgoAAAANSUhEUgAAAhkAAAK3CAYAAAAoDF0VAAAgAElEQVR4XuydB3QU1d+G39lUauhVQEREQJpU6aFL771KJ6Ekka50AYEkCAm9I70XaQIJHaSLgAIqvXcIJWXnO3P58LPhx87e2Z3NvnvO/3j+OPe99z6/m51n7p2IAn5IgARMQaBneNQPmdKmLG6KwbjwIOLiE3D3QUzziBD/ZS48DQ6dBBIFASVRzIKTIIFEQECTjJ4tylEy7KzlrXtPsGzLCUqGnRzZnARkEKBkyKDIDBKQQICSIQEiAEqGHI5MIQEZBCgZMigygwQkEKBkSIBIyZADkSkkIIkAJUMSSMaQgL0EKBn2EnzVnjsZcjgyhQRkEKBkyKDIDBKQQICSIQEiJUMORKaQgCQClAxJIBlDAvYSoGTYS5A7GXIIMoUE5BGgZMhjySQSsIsAJcMufH805nGJHI5MIQEZBCgZMigygwQkEKBkSIDI4xI5EJlCApIIUDIkgWQMCdhLgJJhL0Eel8ghyBQSkEeAkiGPJZNIwC4ClAy78PG4RA4+ppCAVAKUDKk4GUYC+glQMvSz+3NLvpMhhyNTSEAGAUqGDIrMIAEJBCgZEiDynQw5EJlCApIIUDIkgWQMCdhLgJJhL8FX7bmTIYcjU0hABgFKhgyKzCABCQQoGRIgUjLkQGQKCUgiQMmQBJIxJGAvAUqGvQS5kyGHIFNIQB4BSoY8lkwiAbsIUDLswvdHYx6XyOHIFBKQQYCSIYMiM0hAAgFKhgSIPC6RA5EpJCCJACVDEkjGkIC9BMwgGVcu/Y4h/bqjT/8RKPRxCTx5/BjDBwbi4+Kl0bJ9t39M8dSJI8ic5R2ky5DJ3ulLa8+dDGkoGUQCdhOgZNiNkAEkIIeAWSRj+qSxKFaqHOo3aY3jRw5ib/Q2ZMvxHuo2aonQ0YOxZcNKlK1YDYNHhol/l/3d98WfHTm0F48ePsC4yfOQO08+OVB0pFAydEBjExIwiAAlwyCwjCUBWwmYRTKWLpwBRbGgU/dgfL95HbK9+x5u3biGYqXK4tzZn1CxSk0snB2BajUb4PChPXj/g3xYsWgOmrfpjDt3buLa5Uto2rqjrdOXdj0lQxpKBpGA3QQoGXYjZAAJyCFgFsnYsGYJUqTwQ96PCuGnk0dRzr+6+Get+s0wekgITp86hqRJk2FM+Kw/JGPLhlVo36UX7t29g7M/nUCdhi3kQNGRQsnQAY1NSMAgApQMg8AylgRsJWAWydi4din8q9bCwtmRKFuhCvLkK4RTJw4jY+asuPTbeTRu+RkWzZ3yl52Mbd+tQbsuvXD39i1Khq2F5/UkkIgJUDIScXE5NdciYCbJaNGmC0Z9GYQOXfsgSdLkQjKKlSyLr4f3Q7qMmZA6dTrxjsaPJ34QxyWUDNdaaxwtCTiKACXDUaTZDwn8PwTMIBmJoUg8LkkMVeQcEgsBSkZiqSTn4fIEKBlySkjJkMORKSQggwAlQwZFZpCABAKUDAkQ+R/jkg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QMuzC90djHpfI4cgUEpBBgJIhgyIzSEACAUqGBIg8LpEDkSkkIIkAJUMSSMaQgL0ENMlImcy3uL057t4+IcGKp89im0eE+C9zdxacPwk4mwAlw9kVYP8k4EIEAkN3DPO1xo+f0Ld6jAsNm0MlARJwEgFKhpPAs1sScEUClAxXrBrHTALOI0DJcB579kwCLkeAkuFyJeOAScCpBCgZTsXPzknAtQhQMlyrXhwtCTibACXD2RVg/yTgQgQoGS5ULA6VBExAgJJhgiJwCCTgKgQoGa5SKY6TBMxBgJJhjjpwFCTgEgQoGS5RJg6SBExDgJJhmlJwICRgTgJdpk/38orJ3cCaYP3Zw6I01H6F9YXFq7ICXJocUumkOUfNUZEACZiBACXDDFXgGEjA5AQCQndOAtBKgeIBBU9UFX4WL2uRyb0q/2ryoXN4JEACTiRAyXAifHZNAq5CoEf4rryKmnBcgeKjjVkF1njDp1V4cOnnrjIHjpMESMDxBCgZjmfOHknAJQkEhEVNANQ+CpAARWkWEeS/1iUnwkGTAAk4jAAlw2Go2REJuDaBoLD9SeLU2AuAeicixL+wa8+GoycBEnAEAUqGIyizDxJIBARUVVV6hkd3jfOw7Jjeu8L5RDAlToEESMBgApQMgwEzngTeloD2t7BmTpeSfwvr2wJ7w3Wx8Qm4ez+GfwurnRzZnARkEKBkyKDIDBKQQECTjJ4tylEy7GR5694TLNtygpJhJ0c2JwEZBCgZMigygwQkEKBkSIAIgJIhhyNTSEAGAUqGDIrMIAEJBCgZEiBSMuRAZAoJSCJAyZAEkjEkYC8BSoa9BF+1506GHI5MIQEZBCgZMigygwQkEKBkSIBIyZADkSkkIIkAJUMSSMaQgL0EKBn2EuROhhyCTCEBeQQoGfJYMokE7CJAybAL3x+NeVwihyNTSEAGAUqGDIrMIAEJBCgZEiDyuEQORKaQgCQClAxJIBlDAvYSoGTYS5DHJXIIMoUE5BGgZMhjySQSsIsAJcMufDwukYOPKSQglQAlQypOhpGAfgKUDP3s/tyS72TI4cgUEpBBgJIhgyIzSEACAUqGBIh8J0MORKaQgCQClAxJIBlDAvYSoGTYS/BVe+5kyOHIFBKQQYCSIYMiM0hAAgFKhgSIlAw5EJlCApIIUDIkgWQMCdhLgJJhL0HuZMghyBQSkEeAkiGPJZNIwC4ClAy78P3RmMclcjgyhQRkEKBkyKDIDBKQQICSIQEij0vkQGQKCUgiQMmQBJIxJGAvASMlIz4+Dts2rcXRQ3thtVqRMmUqNG3dCVmz5bB32KL9isVzsG/XdoybPBfe3j745ewphH41CKPDZyFd+oxS+njbEO5kvC0pXkcCxhOgZBjPmD2QwFsRMFIyHj96iPGjBiB44FdInSYtDu6LxtXLv6NR8/ZYMn86Zk8NQ98vx6B6rYZYumAGZkSMQ+eAvuLfT5s0Fj+f+REXfjmDCZELUOjjEli9bAGmfTMGzdt2QbvOPbF9y3r8sH83mrT6DB/mK4hZUybg7u1b6BTQF8+fPUVgx6bIk68A8n1UGOX8q2PZwpn46eRRRM5dJcYj80PJkEmTWSRgHwFKhn382JoEpBEwUjISEuKxftVi/HBgN0qVqYgs7+RA4aIlcf3qFRw+sBsNm7fD7p1b4JcqDXbv3CwEY96Mb1C+Ug2sXDIPdRu1gJeXNw7t34UatRth7YoF6NpzAObPmozy/jVw8fdzQiqePnmMRi3aC2nJkDEzajdoge2b16JYqbJ4cP8e9u36Hp/WaYLtW9YhIPgLaez+HETJMAQrQ0lAFwFKhi5sbEQC8gkYKRmvR3vrxjXcuH4V5385LSTgWcxTWCweqFarARRFwc6tGzDyiyBxxKEdsfTqNwyH9kahfdc+sCgW7Ni2AXnyfoTg7q2RPkNmcU3wwFF4/jwGfn5phITkzV8QT58+xrNnz8TOyKolc9CqQw88evgAm9YtF+KiHafUbdRSPkS+k2EIU4aSgF4ClAy95NiOBCQTMFIy7t65he83rRXHH94+Pjh18ih+PXcWOXLmwpVLv6NOwxa4ef0KLpw7i5vXr6JRiw64cf0KkiZNjumTv0bH7sFQraqQjIJFiuPUiSNo2vIz3Lp1XbzfsW/3dmTOkg2/nv8ZP+zfhR5Bg7Fr5xYhGds2rUbVT+sLyfh+0xpUqlYHv174GTXrNpFM8FUcdzIMwcpQEtBFgJKhCxsbkYB8AkZKRkJCgjgWWbNiIbT3M7K+kx3tOvcW70NMnjACly/+inKVqqNWvWZYOCcSp44fRo6c7+OzbsGYN/Obv0hGo2btsGB2BI4fPoAs2bKja8/+OHZ4v5CMuLg4bFyzBIOGh2LZotlCMi5fvICp34xB3nyF4OXtjWo1G1Ay5C8fJpKAKQlQMkxZFg7KHQkYKRnO5Hn/3h0hNud/Po3nz58Zdkzyx5HQvSdYtuVE84gQ/2XOnDf7JgESACgZXAUkYBICiVUyjh85gHM/n4ZfqtSoWPlT+CZJaihxHpcYipfhJGATAUqGTbh4MQkYRyCxSoZxxP49mZLhaOLsjwTeTICSwdVBAiYhQMmQUwhKhhyOTCEBGQQoGTIoMoMEJBCgZEiAyN8ukQ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okpEiqW9xu0LYGAlWK2KexTaPCPFfRhwkQALOJUDJcC5/9k4ChhHoPXFvnriE2M88vF4Mmdyr5kvDOrIzODAs6nZEsH8GO2PYnARIwIQEKBkmLAqHRAIyCASG7TwMWD6weCjFJvWucF5GphEZlAwjqDKTBMxBgJJhjjpwFCQglUCPsB3VLFBWAEgORVkREeTfXGoHEsMoGRJhMooETEaAkmGygnA4JCCBgBIQHjVHgdIOqqpAVWOtHkrlKX3890rIlh5ByZCOlIEkYBoClAzTlIIDIQE5BHpERiVXXuB3KPhVAd5TVfUBFMsvtw/cbrBiRdMEOb3IS6FkyGPJJBIwGwFKhtkqwvGQgJ0EuoXtyOqhKh/eznY3OsO19LPilPihPnEeBeDzYrsZXwClZNhZcDYnARMToGSYuDgcGgnYSyAgPGpuZJB/B3tzjGxPyTCSLrNJwLkEKBnO5c/eScBQAmaVjD7huzMnKNYmntYX38bB52fExRVWvTzbwzvZ9MjAkvcMhcJwEiABhxGgZDgMNTsiAccTMKtkDB061HI3ZcWngPpYUZBeVS13FUX1iwiqmASKojqeFHskARIwggAlwwiqzCQBkxAwq2RoeALDojqqwHQF8AAQD4taO6JPpa0mQcdhkAAJSCBAyZAAkREkYFYCZpaMThO3Z/S1emyGohRWVevOyCD/qtzFMOtK4rhIQB8BSoY+bmxFAi5BwMySIXYzQqOGAepABR6dJ4dUWOASUDlIEiCBtyZAyXhrVLyQBFyPgNklIyhsS5pY+ERaPJ93ndyr5mPXI8wRkwAJ/BcBSgbXBwmYhMCIDV1+SJciK/8WVjvrEZ8QiwfP7jYfWme6tL+F9cymZgeT+r1T0s6huX1za0IsXsTcbpHv02VL3R6GmwCgZLhJoTlN8xPQJKNR8V6UDDtL9SDmFnacWS5dMvKW7UvJsLM2L57exO8nF1Iy7OToSs0pGa5ULY41UROgZMgpLy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UDLkFJuSIYejESmUDCOomjuTkmHu+nB0bkSAkiGn2JQMORyNSKFkGEHV3JmUDHPXh6NzIwKUDDnFpmTI4WhECiXDCKrmzqRkmLs+HF0iJNB+bpRv8vsIgYKtEcH+R15P0QjJGNZ3OKxWKzw9PJA0WVJ0D+mOZMmT2Uz1xfMXWL5wOa5evgaoKrK9mx0NWzTQlWVz5zY2sEcyek7a5KMmJPncmpCwbcrnVQ6/7vrMpmYH85btW9LGoUBVVew/dBLL12yHalVhsVjQuvmnKFo4LxTF/q/fhIQErN+0G2s2RCFlimTI9k4mtG9VB1ev38LBw6fQvWNj0adZPpQMs1TCceOwf5U7bqzsiQQSBQFxI4tLslKFWgKKJVr1UTtOCfB/aoRkTA2bhmbtmsHPLyXmTpuH8pXLIVuObPgi6Ev8ePRHdOjRAS0/a4FlC5Zj1qRZaNC8AXp83h23b95Gvx794JskCSZMHY+HDx/iq8GjETptgpCVZfOXIW+BvMj9YW6MHz4Bp0+exoiw4Xg3V06MGjgKRw8cwZdff4mPS3yMedPmY/PaTUifKQO+jhgrxGTS15OxZ8du9BveH2X9y0itqz2S0WTocu8MfulXAmpJRcWuZ/HeHef0L/tEr2TExsZh1PjZaNG4GvLmeU/c/Od+uwEDgtojas8RBA0IE9LRt1cb7Dt0Ej0/H4+K5Ypi/MjeOPnTOSxcuglbvj+Ati1qYUBwe/x87nd0DByJlCmSY8WCsXjxIhbzF29ESK/W8PTwxPEfz+LYiZ9RqMAHWLxiK/YfPIlPq5XG4M874uLl62jbZSju3X+Eb2eNRPq0qRAxYzm2bN+PQh99gJkRX+D585do13UofH19UKZkIQQFtsSmbfsQ+Pk41KpWBuFjQ/Dd1r1YtX4nPsydA/2C2sHL0/Ot60fJeGtUieZCh0tGYHhURVVVMyQagpwICeggoKioD0VpAfF8qySoKr7KmGtls8aluufVEffGJl8PHYf3P8gFL28vXLt8De26tcPJoyeRPEVyZHs3G4YEDRG7G2uWrkXIl8HYF70P+Qrmx6yIWWjbuQ1uXL+JvTv3oltQVyyc+S2ePHqMAkUKIGfunPjgww+wZ+cepPBLIeTil9M/I/ZlLJ7FPEO5yuWEXLTt0gaRE6aga+8uiP5+FzJkSi+e7p8+iUHpCqUxJ3I2uvTuIsRF1keTjO8OHJn4+HbxA7oyVaWuYlFaaqURtVHwVZfcc5oUKt87v6152lw1mRg3cQHq166INKlTolb1soLT7IXrEdilKfYdPIn06VNj4pQlCBsdhGWrv0fWzOmRMkVSrNkQjdFDAzA2bD66dWyEyBnLEdClKU78+Avu3n+I3O9lw7lfL6Nti9p/GdrRE2cxJnQuZkd+idBJi9CsUVUcOX4W1SuXwsNHT7Aj+jCq+JdAxIwVGDeiFyZNWyLGd+rMr0it1TNHFsyctxb9g9piyqyVGBjcAVNnrUChArlx4berSOWXHPVr+9uKA5QMm5G5fAPHS0bYzkcK1KouT44TIAE7CKhWpR0sSg9NMqAiXvGw9E2Xc3mnxiV7FLAj9h9Nw74KR8kyJYRUnDh8AoWKFUKGTBkR3DlYHKP4+HgjdEYo9kbtxbL5y9Gmc2shCD3aBIgboXZN5qyZMPZ/dyCuXLyCRw8f4fCBI6hWqyr27NyLkmVL4L3c74m+F8xYiOULlovdCm8fb4yfMg5b1m8VuyVHDhyBp5cnfj3/GxbNWiSu0W7C4TPDkDV7VmnT1iRj85Hdgx9fK79dT6gKSxsoSoDwPxXxUJR+XT6Y1aFA+aBCevK0NtqN/dyFy7h05QYePXoqbtbbo35Avz5t4eHhgZ/O/orKtbshe7bMiIuNQ+cODVAw//u4ev02mjeqjulzVgsp6BgwEjExzxEXF4daNcqhzqfl8PP5i+jQqu4/JGPP/uPo2a055n27AWU/KYwrV29i8IgpiE9IQPNG1VC3Znls23kIPTo1wbJVW1G0SF4hNY3qVUKG9Gkwd+F6NKhTEc06DBIoHj1+KnZcUqRMhlw53xFHPrZ+KBm2EnP9650gGVHWiGB/8xwSun4NOQMXI9B+aJRvMj9sBNRsgGVLkoSXgyb0rR5j5HFJ6jSpELU1Cg8fPMKNazdQoUoFZMmWGcP7Dkf/4f3F+wEZMmXAtInTUb5KeezYvAOfde8AxaLg7u27ePniJY4ePIpm7ZvB09MTG1ZuQM73c+Ly75eFYGj/u3vnLk4eOSlyipQogmtXriNt2jRYuXgVmrdvhiP7X0lGzNMYpPBLiSLFC+Pq5avImi2ryJT1see4RDvKssb5fqcqanaL6rHF1/pyoFYbvcclz1+8FDfrNs1rIkWKZLhz5z4WLN2EerXKY9W6nQgObI3bdx/gzt37WLFmO4b074z7Dx7Dw8OCX85fwq3b99CoXmUhGTWqfoJ5izYgKKAVtHcxnr+IhZenB2bMXYOQnq3EEYe2w3H659+QJ3cO/HD0tHgnQzueKfRRboRFLkLY6GDcvfcAu/cdQ+WKJbBz9xF07dAQS1e+koxDR04LucmSOT1mL1gn3u9YuzEK3To2xrUbd5A0iQ927DqMD97PLo5YbP1QMmwl5vrXUzJcv4acgYsREO9kxCdtafFQ9k7qXeH86+EbIRmDe3+BO7fuiJv7OzneEccWJ46cwPxpC1C01MfiRc4uvTtj/YoN+PXcryj+STG06NACPx77ESu+XSnkokmbxij+SXFEb4vG9k3b8fz5CyEIzds3F9mTv44QU6jXrB7yFcyHyHERQkxKlislXg5dtXj1XyRDkxPtKOXSb5fwccmPxbGMNj5ZH3skY+jQn7zv+d1tparx+yJDqpx7PSa9kqHt1Px05gKmzVktdhL8UiZHz27NULhAHkyZtQLRe46K9ycCOjfBxi178N3WfUiaxBdf9PsMt+88+ItkNK5fWYiDJhovX8ZhcN/PUKxIXiEKoyfMEe0+ypcLwYGtcOXa/734qUlGqeIfiWOYQ4d/QsO6lfAyNlYcnfxdMgAFQ76ahlw5s8LLywtD+nfCgiXfiR0O7Yjkq6EB4oVSSoas1Zr4cygZib/GnKGLEDBCMlxk6lKHaY9kvGkgeiVD6sQcEPbw4RPcunMfN2/dxdlffhc7GDI/3MmQSdM1sigZrlEnjtINCFAy5BSZkqGf45mff8P+Qz8iia8PalQtjbRp/PSH/UtLSoZUnC4RRslwiTJxkO5AgJIhp8qUDDkcjUihZBhB1dyZlAxz14ejcyMClAw5xaZkyOFoRAolwwiq5s6kZJi7PhydGxGgZMgpNi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aJKR1DtFcTeasiFTtaoJeB73vPnQOtOXyergzKZmB718UpSUleeuOaqagPi4Zy3yfbpsqbsycLd5UzLcreKcLwnYQSAwdMcwX2v8+Al9q8fYEcOmJEACbkKAkuEmheY0SUAGAUqGDIrMIAH3IUDJcJ9ac6YkYDcBSobdCBlAAm5FgJLhVuXmZEnAPgKUDPv4sTUJuBsBSoa7VZzzJQE7CFAy7IDHpiTghgQoGW5YdE6ZBPQSoGToJcd2JOCeBCgZ7ll3zpoEdBGgZOjCxkYk4LYEKBluW3pOnARsJ0DJsJ0ZW5CAOxOgZLhz9Tl3ErCRACXDRmC8nATcnAAlw80XAKdPArYQoGTYQovXkgAJUDK4BkiABN6aACXjrVHxQhIgAQCUDC4DEiCBtyZAyXhrVLyQBEiAksE1QAIkYAsBSoYttHgtCZAAdzK4BkiABN6aACXjrVHxQhIgAe5kcA2QAAnYQoCSYQstXksCJMCdDK4BEiCBtyZAyXhrVLyQBEiAOxlcAyRAArYQoGTYQovXkgAJcCeDa8ClCASF7U/y4mWCr0sNOhEN1tMnvr8nrJNfvPR+loimxamQwFsSeIS7L57FrBjeNPYtG7j9ZZQMt18CrgWgZ+jO2VYFv7rWqBPPaC1QKqkK9qiqGpd4ZuU6M1EUSx6oeKnCetF1Rp14RqqoSlLVgouRQf6zEs+sjJ0JJcNYvkyXTKBnWPT6ycEV60qOZdxbEuBxyVuCMuiygNCo2hZFfTI5uNIug7pg7H8Q6BO+O3OcNb5FZEilMIJ6OwKUjLfjxKtMQoCS4dxCUDKcy5+S4Vz+lAzb+REjwT8AACAASURBVFMybGfGFk4kQMlwInwAlAzn8qdkOJc/JcN2/pQM25mxhRMJUDKcCJ+S4Vz4ACgZzi0BJcN2/pQM25mxhRMJUDKcCJ+S4Vz4lAyn86dk2F4CSobtzNjCiQQoGU6ET8lwLnxKhtP5UzJsLwElw3ZmbOFEApQMJ8KnZDgXPiXD6fwpGbaXgJJhOzO2cCIBSoYT4VMynAufkuF0/pQM20tAybCdGVs4kQAlw4nwKRnOhU/JcDp/SobtJaBk2M6MLZxIgJLhRPiUDOfCp2Q4nT8lw/YSUDJsZ8YWTiRAyXAifEqGc+FTMpzOn5JhewkoGbYzYwsHE+g2fl8GL4/YdVarMsRiQU94+rZW454vSkhQJ0ztx/+8stHl0P5SujjEzlIRv0FRlQ99rfHjX3h4TkCCsieib6XFRvfPfKBn2K6RiprwIAHKOe0/Kw4ryqiKokSE+H9FPsYTCAyL7qAoakEPeIzT/rPiHhbLnQSrtWJc8pTdZnQtxr/H5z9KQMkwfn2yBwkEAkJ3ToOCNgB8FFV5AaiXIkIq5ZcQzYi3INBjws4gxYJRCiyeUNU4VcEdJS6uTET/atffojkvsZNAQOjOmlCwEKqSVFEUVYX6VFHQNCLIP9rOaDZ/CwI9x+3IZfWwREFR0yoqPFUF8RZVCZ4c4j/9LZq79SWUDLcuv+tMvs34rcn8LF73oSjeKqAqQI+IYP9prjMD1x5p+6FRvslS4oGiwFebiaoqU9M9jgocPny41bVn5hqj7zL9iJf30yfHoOAjwR84EJfsXIUZXbvyKdoBJRw6VLXc84ueD6D1/3YXo3g+Tzu5V82XDujepbugZLh0+dxr8D3CogZYoH6lAhc9LF7+k/qUu+xeBJw728DQ6CZQ1MUq1ARPi2eJb/qU/9G5I3Kv3gPDd1RSVcsWBaqqWjyqRvapsNu9CDh3tgHhOz6GatmvAB5Q1UYRIZXWO3dErtE7JcM16sRRAugRFvW+BdgEBfMjgngW7ehFMXToT953/e5GWRScnBxUsYej+2d/QEBY1FoAcZHB/k3Iw/EEAkKjZioKckcE+1d0fO+u2SMlwzXrZsioA8dHmfsHx1Ps0zdRVaxWrEqCIRAkhXp5+BwKDy793Ja47hN2FvVQlRS2tHHotRp/KOUsFvWwNRYvHNq3jZ3FI/bMtL7Vb9vSLCB0+weK1SOLLW0cfa1iUXInWNQ4SzwuOrpvW/rz9PC8PDG43G+2tNF+cyM+PiGPLW0cfq3FklKFNa9ixSGH921Dh4pFfTA5pNJJG5oYdiklwzC0rhccGBZlrVsxv8PXhOuR+u8RX7z+AKfOXH1/cr/Kv9oyt57hUT/UqZC/uC1teO0/CTx8/By7j/7WPCLEf5ktfALDoqbWrZi/my1teO0/CagqsGH3mXERQRX728InYEJUp8qlcs9MntTblma89l8IrI8+szMiuGJlM8Bx+A1Fu5FFBPtbzDB5juGvBLTa9GpZzuFrIrHV4dT5G4g+cE6XZPRsUY6SYeeCuHXvCZZtOaFLMnq1LEfJsJO/1nzSkr26JKNt3WIzU6dMImEE7h0xafFeSoZ7LwFzzp6SIaculAw5HPWmUDL0kpPXjpIhj6WeJEoGdzL0rBvD21Ay5CCmZMjhqDeFkqGXnLx2lAx5LPUkUTIoGXrWjeFtKBlyEFMy5HDUm0LJ0EtOXjtKhjyWepIoGZQMPevG8DaUDDmIKRlyOOpNoWToJSevHSVDHks9SZQMSoaedWN4G0qGHMSUDDkc9aZQMvSSk9eOkiGPpZ4kSgYlQ8+6MbwNJUMOYkqGHI56UygZesnJa0fJkMdSTxIlg5KhZ90Y3oaSIQcxJUMOR70plAy95OS1o2TIY6kniZJBydCzbgxvQ8mQg5iSIYej3hRKhl5y8tpRMuSx1JNEyaBk6Fk3hrehZMhBTMmQw1FvCiVDLzl57SgZ8ljqSaJkUDL0rBvD21Ay5CCmZMjhqDeFkqGXnLx2lAx5LPUkUTIoGXrWjeFtKBlyEFMy5HDUm0LJ0EtOXjtKhjyWepIoGZQMPevG8DaUDDmIKRlyOOpNoWToJSevHSVDHks9SZQMSoaedWN4G0qGHMSUDDkc9aZQMvSSk9eOkiGPpZ4kSgYlQ8+6MbwNJUMOYkqGHI56UygZesnJa0fJkMdSTxIlg5KhZ90Y3oaSIQcxJUMOR70plAy95OS1o2TIY6kniZJBydCzbgxv40zJsFqtOHZ4P6wJVhQrVRYWiwXXr17G8SMH4F+1NpImS2b4/GV14CzJuHP7JnZs3YCXL56jYJESKFy0JBRFsWtajx4+wKZ1y1GtZgOkTZ8B8fHx2L1zMzJmyop8BYrYnW/X4N7Q2NUlIy4uFt9vWos7t27+McN8BYtAgYI8+Qri0u/nxT9/Pn1S1MDDw8MIjHZlupJkqKqKX86cwqH90YD6atqflK+M3Hny6VrfN65fhWq1wtvbGzExT5Ej5/t2sdTTmJJBydCzbgxv40zJiIuLw7RvxuDqlYsYNHwC/FKlwfpVS7B2xQKMmTgbGTNlMXz+sjpwhmRcufQ7OrWshfBpi5AmbXpsWLMEteo3R5as2eya1m8XfsbwgT3RrlNvVKpeGzdvXMPQfj1QrlJ1tGzXFRaL+W5wri4Z2k3v/r27uH3zOtavWoTWnwUgpV8qUUftprVxzRK0aNcNC2dHoEOXPvDx9bWrxkY0djXJWDR3KjJkyoyCRYoj9sVLrFu9GO0790KKlH424zm4N0rIuNZW+3mpXquBzRn2NqBkUDLsXUOGtHe2ZCyYNRnJk6fAB3kLiB/2lYvn4MTRQ+jVbxgu/HIa361dDu0pr02nQKRKlQaDQ7oiV+4Pcen3C/hi1ESsXbEQjVt0QNp0GTErcjy69RmIpEkdvwPiaMlISEjAt3Mi8cGHH+GTcpXE2jhz6jg8vbyErC2YOQmahGg3qs+/GI250ycidZp0OHxgD0qULo9fzp6Cr08S9P1yDA7sjcLWjasRHx+HDl37IEnSpPh2zhTk/agwmrbqiL3R2/DwwT08evgQNes1wYzJ43Dj2hWk8EuFgOAvMO2bsYiNfYkb1y6jZbtu4olw6sTRuHb5Irx9fDBg2ATcv3cHU78Zg9Sp08LXNwmCBozA6mULsH/PDiRPkRJ9+g3Hrp1bcPLYQRQtURa16jez6Wnd1SXj9Q/33Tu3sWzhDHTtNUAwnzMtHHnyFsCcqWHo3X8Yzv18Gm07BmL7lvXYvnkdkqd8xS6DCYTcFSXjw/wFUaxkWVgTErBgdgTqNmqJR48evFrTL1+ias36KFexGiZNGI67t2+hVJmKqNOwBRbPn4bWHXrgxxNH8OLFc3h7eePZsxjs370Dd2/fxFfhM5EsWXJDvrPfFErJoGQ4dMG9bWdmkIwSn7y66ZUsXRFHDu7FiWMHxQ/wvBnfIGTwaPFlu+zbWWjcoj1GDwnB5FnL8d265WKn4/DBPW4pGdpNffaUUDRr3RlJk6fAuBH9cPzIQXTt1R/l/Ksj9uULJEueAhGho1C/SWusXDJX/PNZTAy2fbca3fsMwsjBfdApIAQzJn+NwSMn4u6dm9i4Zhlq1m0i5C1tugxo0qojdu3YjNwf5sexH/aLjJinT5A+Y2YsXTADRUuUwfLFs9G8TRd4enoJaWjUrC0eP36EdOkzYs3yhfi42Cc4duQA8hcsgnTpM2HVkrmo06glNq5egs4Bn2PLd6uFQN64cRXp02dC2YpV33b5/nFdYpaMFm27Yut3q/7YyajdoIU4zurUIwR7orbi6ZPHQsqc/XFFyVg4J1I8lGg7SR27B6NmvabiQUcT7Hdz5cbiuVPFseHxo4fQqHk7PHxwHz4+vlg0b8o/JIM7Gf+3Au07sNWxkrUbWQQlQwc545uYQTLqNmqFfbu2iRtgthw5sXPbRjRr0xkjB/UW56OKxYJCH5dArXrNxM2v75djsWXDSvEE/FoyUqVOi1mRExAQ8oVb7GRouzszI8bDv1pt5M1fSCyU44cPiB2ewsVKieMO7ThK+9+Y8JnYsnEVWrXvjiuXfhM7E+279BHXtO3cE4ODuwhmGmdN+CpVr4MtG1ahYOFiSJUmLc6dPYVSZfxxcF+0+HcTRg0U2/raF/OQ0ZOwdsW3+Kx7kOhrz84t+LRuYwwf2Au3blyDh6cnho2JwLbNa1C9VkNxrLNq6TxUqVEPA4M6Anj1ddSucy+xG/JerjzQni5t/biTZGgSOGJQL7x8+VJgqteoFRq37GArMunXu6JkaGtN+/mZ8NUg8bCive+iifmeqC3w8U2C7Dlyov/Q8dj63WpsWLVEcNbW7uL5U4VkHDt8AHHxcfDx9uFxyZ9WFCVD+o+X6waaQTIaNG0rbjzaC59Dx0wW72m069Ibi+ZEom2nnmIb8sCenShbsRpWLJr9D8koXa6y2JbXMrSbnjscl2grTjtW0m74EXNWQJMs7YgiTboM4lhEe/ezWImy+GpICHoEDXqjZHTrPQCzpkxAt14D8ejhfZGpbR9vXLsMtRs0Q1C3VugRNBj5PiostoLTZ8wkto3rNW6F8aMGiuORv0tGrg/y4sfjh8W/iwgbiUbN2uPnsz+K8+osWXNg5eLZ4jhg+bez0LFHCL7fvBaZs2YTxzuUjH8el/x9J6NR8/ZCttt16iVeXPTw8ETp8pWd/iXkqpKhrXft+G/F4jliN2P3zq1InSatEI7NG1aiaInSYgdD27Vbs3yBkIyZkePRqcfn4sjvnew5kCKFHyWDkuH0n0FTDsCZkqG9A7Bu5WJU/bQ+fjp5BBd/Oy+eFLQdCW0nIyE+HgODOkP7LZQxE2eK30LRbn4duwVhT/Q2pEyZStycBvTphHIVq8LTyxvN23YWZ/6O/jj6nYzX89O+HAcFdcatm9fRol1XtOrQDbdv3kDfnu3FTk+xEmVQpmJVnDhyELUaNMfNa1fEb/TUb9oGU8JHo32XXnj54oXgrP12z5jwWXj58gV2btuAxi0+w/iR/YXweXv7iOOY8pWqY1BwZ/EW/ad1myDrOznEOx0Nm7UT73QcPbQP/lVrYXBIFzzRtvHrNUX+gh+LHYwvP++K9BkyIXPW7Ogc2Bd7orZh7PC+Qmq+GBmOg/uj8U62nHjv/Q9sLl9i2cl48OAetqxfgaatO+PJ44dYvWw+GjRpiy/7dRc3N602DZq0wY8nDmNI3+4oUKQ4Rk2YDi8vL5uZyW7gapKxcc1SvPd+HrE+tY92tJf93VzIk6+A2N27evl39P1iDD4uXhqjvgzC0UN7MWDYePGws3n9Skyf/DWatOyAD/MXFvy196QyZMyM6ZPGou+XXyOln+0vkNpTE76TweMSe9aPYW2dKRmGTcoJwc6SDCdMVVeX2i6I9tsv2q9k1qjTCOUr1dCV86ZGiUUypEJxcJgrSYaD0TikO0oGJcMhC83WTigZthL79+s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pQMOYg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oGhOxfDYjG8H7s6UNXyUJTddmU4oLGHEh/0TZ8qt2zpKjA0ahQsynu2tHH4tVa1ABT1LBRLvMP7tqFDNT5+cmTfKgdsaILAsKiOUJTKtrThtW8goFo3RgRXWmwLn16h0f5WCzrb0obXvomAejoiyP8rM/BRHD0I7Wk5gpLhaOyJpr+eYdHrJwdXrJtoJuRiEwkM3THM1xo/fkLf6jEuNnQOlwRIwAkEKBlOgM4u9ROgZOhnJ6MlJUMGRWaQgPsQoGS4T60TxUwpGc4tIyXDufzZOwm4GgFKhsSKBY7flVP1SEgqMZJRfyOgKEpERJC/P8E4hwAlwznc2SsJuCoBSobEygWGRf8CJIyVGMmovxNQLL0igvyLEIxzCFAynMOdvZKAqxKgZEisXGBY1PWIYP8sEiMZ9TcCPC5x7pKgZDiXP3snAVcjQMmQWDFKhkSYb4iiZBjP+L96oGQ4lz97JwFXI0DJkFgxSoZEmJQM42Hq6IGSoQMam5CAGxOgZEgsPiVDIkxKhvEwdfRAydABjU1IwI0JUDIkFp+SIREmJcN4mDp6oGTogMYmJODGBCgZEotPyZAIk5JhPEwdPVAydEBjExJwYwKUDInFp2RIhEnJMB6mjh4oGTqgsQkJuDEBSoadxe81blduq6d1qwrLAAXWKaoVA6Cood6Kb77w4NLX7IxncwDdx+xJbfGO36oqWKaoakNVUUYqUIep8Uq3Kf38TxCS4whQMhzHmj2RQGIgQMmQUMWAsKiVClAbiuKtqtZYi6IsnBzkz79NUALb1xGBoVGDVeALRVG8oVrjYVH287/8KRHwW0ZRMt4SFC8jARIQBCgZEhZCj/BdeS3WhMNQlGRQ8SAixD+NhFhG/I1AYFjUTQAZASUWqto2IsR/GSE5lgAlw7G82RsJuDoBSoaECrafG+Wb9D6WWCyop6oYFxnsP0BCLCP+RiAgLKqdAnWOCpx/gdjSs4Nr3CckxxKgZDiWN3sjAVcnQMmQVMGeYbuqWWGdA8VaNzKo8jFJsYz5E4FuYTuyeqiWNRaoEZNDKi0gHMcToGQ4njl7JAFXJuAykhEYFjXG1KBV1QJFqQRV3QlFsZp5rBHB/gP/bXxmZ6y8Ot4rpirKUaiqqRmrLxImRA6qcs/M60DP2CgZeqixDQm4LwGXkYwp686qlUu8776VkjTzZVtPYEj74v9a98CwKGvPFmUdviYkTc00MT9duInoA+fen9yv8q+mGZSkgVAyJIFkDAm4CQGH31C0G1lEsL/FVr5TNckomdvWZrz+bwSWbjn+n5LRq2U5h6+JxFakU+dvUDISW1E5HxIgAV0EHH5DoWToqpO0RpQMaSjfGETJMJ4xeyABEnANApQM16iTtFFSMqShpGQYj5I9kAAJuDgBSoaLF9DW4VMybCVm+/XcybCdGVuQAAkkTgKUjMRZ1zfOipJhfMEpGcYzZg8kQAKuQYCS4Rp1kjZKSoY0lDwuMR4leyABEnBxApQMFy+grcOnZNhKzPbruZNhOzO2IAESSJwEKBmJs648LnFiXSkZToTPrkmABExFgJJhqnIYPxjuZBjPmJJhPGP2QAIk4BoEKBmuUSdpo6RkSEP5xiBKhvGM2QMJkIBrEKBkuEadpI2SkiENJSXDeJTsgQRIwMUJUDJcvIC2Dp+SYSsx26/nTobtzNiCBEggcRKgZCTOur5xVpQM4wtOyTCeMXsgARJwDQKUDNeok7RRUjKkoeRxifEo2QMJkICLE6BkuHgBbR0+JcNWYrZfz50M25mxBQmQQOIkQMlInHXlcYkT60rJcCJ8dk0CJGAqAm4rGU+ePMY3Xw/Fxd/Oo1SZimjftQ8ePbiPvbu+R636zeDp6WlzoVRVxc6tG7BkwQyky5ARnw8ejXTpM/4j5+aNq9i3azsaNGkDi4fHG/tJSEjAtu/WoFipskifIZPN4/m3BmbfyXhw/y7GjxyA27duommrjqjyaT2cOHoQadNlQI6c70thYHQIJcNowswnARJwFQJuKRlWqxVTJo5GmfJVUKRYKaxaMhcxMU9R6OOSWLviWwQNGAFFAW5evwaLh0Xc3Dw9vXDz+lW8fPkCyZKnQOrUaREfH4/r1y5BUSzIliMnLl/8DRvXLEHPz4fi0u8X8PXwfhj7zRwkSZoUVy9fhIeHJ97JngMXf7uA1cvmo0+/4bh37w4eP3yALNlyIFmy5LAmJODqlYtQFAVp0qbHlPDR8K9WGx8XK/WfQvK2C87MkvH0yROEBLRGvy+/Rq7cH2LqxDFi7pd/v4BUqdMiTbr0yJgpC1Kk9ENcbKwQRN8kSZA127t4/vyZ+DNNUvxSpRbsnPWhZDiLPPslARIwGwG3lYyFsyNw88Y1BAQNFjf03y78gls3r2PDqsXoHjQI361ZisxZs+Pczz+hXqNWeCdHTsyb8Q1y58mPY4f3o1ffodi9Y4u4uV2/dhmflPVH9nffR+joQQgaOBLZsr+HI4f2Ik/eAli/ahEABXdu38BHhYri/dx5sWbFQnxapzG2bFwlbojaDTN44Cjsjd6GJ08e4fGjR0Jcdu/cgk/KVhLXenl7271+zCwZmugN6dsdRUuWRYu2XXDtykUhd4cP7sGN61fg45MEMTFP8Fm3IKxdvlDUz2LxQJ68HyFpsmTYtmktChQqhvO//ISA4C+RKnUau3npCaBk6KHGNiRAAomRgOMlIzRqDRSUsRVm/lyZ0lcumdvWZv95vXZT0m5q2s08dOq38LB4YOWSuegRNEg8Fb948VyIgpeXNx49fID0GTKiTIWqWLpgBkqUrog500LROaAfHj28j/O/nEaj5u2FcDSsVhKqasWI8VPxcfHSGD0kGMEDv8LTJ4+xbuUi1G/aGutXLUaatOmEtOT7qDAmh45E4xYdxA7H51+MQfLkKcROyZypYfi0bmNky/GelLmbWTK0CWo7OV8NCcF3a5fhk3KV8FXoDERt/04IQ8EixbFwVgRadeiBFYtno81ngbh39zaGDQhEoxYdEPP0CRo2a4tl384SvEqXqySFma0hlAxbifF6EiCBxErA4ZKhF+TUdWdVWZKh3ch+PnsKefMXErsYVy79jnWrFqF2/WZCApq17iSOUzJnzSaOSCpWqSnk4d2c7/9FMiLDRoptfU1C8hYojOw53oOnlxeyZM2O589iMOqLIDRr0xlTvxmDQkWKi+OSd3PlRvZ3c4l+MmTMjFs3rgvZ0D4VKn+KeTMnYdCIULeUjIcP7uHc2Z9QonQFwWPrxtXwS53mj+OkHDlzCclo0a4bli2ciQ5d++Dhw/sYOagX6jRqBdVqRbVaDTB/5iTkyVeQkqH3h+0/2gWG7hjma40fP6Fv9RgD4hlJAiSQyAi4p2RYreLoo5x/deTOkw/bN6/D2dMnULdxa7ENr92otJvZ4JFhGDdygJAM7b0M7Tptt2Hs8L7oN+RrcaOr26glLl38FRfOnYV/lVrYsXUdPusWjFs3rqF315aYEDkfU8NHo0O3PuJlxu83rUHzNl2wYc0SFC1RBufOnhIi0r19I4wYF4nZU0LRObCfkJuTx3+ARVHEi6jusJPxLOYpQnq0wZAxk5A5SzZMm/Q1ipUsg/t374h3Vl5LRttOPTFp/HDUrN9UcLrwyxkUKlIC27euR5/+IzB+1AD0DBkiJNEZH+5kOIM6+yQBEjAjAbeUDK0Qz57FYNnCWbh5/Qqyv/semrTsCKuqYt2KheK3OU6dOCreCahUvQ5Uq4p8BQqLI46HD+4j5uljNG/bBbGxsVixeA4UKGjVobt44fDooX34fvNaJE2WXPx2hHaj09osmT9d7Jq0aNcV8fFxOHXiCMpWqCquPXH0kDgSKVy0lLh28fxp4iXQZq0748xPx3Hu7GlxxOLrm8TuNWT245Injx9h0dwpeHD/HkqV9UeFSjVw/twZ+PmlRuq06XDk4F6ULFMRTx4/xLRvxiLLO9kF00P7onH96mXxbo0mZdrRirM+lAxnkWe/JEACZiPgtpJhayE0KejeviG0X1P9YmQ4atRuCMVisTXG6debXTL0AtoTtRUWi0UcZzn7Q8lwdgXYPwmQgFkIUDLMUgkHjSOxSoaD8L1VN5SMt8LEi0iABNyAACXDDYr85ylSMowvOCXDeMbsgQRIwDUIUDJco07SRknJkIbyjUGUDOMZswcSIAHXIEDJcI06SRslJUMaSkqG8SjZAwmQgIsToGS4eAFtHT4lw1Zitl/PnQzbmbEFCZBA4iRAyUicdX3jrCgZxheckmE8Y/ZAAiTgGgQoGa5RJ2mjpGRIQ8njEuNRsgcSIAEXJ0DJcPEC2jp8SoatxGy/njsZtjNjCxIggcRJgJKROOvK4xIn1pWS4UT47JoESMBUBCgZpiqH8YPhTobxjCkZxjNmDyRAAq5BgJLhGnWSNkpKhjSUbwyiZBjPmD2QAAm4BgFKhmvUSdooKRnSUFIyjEfJHkiABFycACXDxQto6/ApGbYSs/167mTYzowtSIAEEicBSkbirOsbZ0XJML7glAzjGbMHEiAB1yBAyXCNOkkbJSVDGkoelxiPkj2QAAm4OAGXkYzwFafUUgWyuzhu5w9/876fMaJjyX+te2BYlLVVzY9dZk04n+a/j+D85bs4fOLi+5P7Vf7VrGPUO67A0B3DfK3x4yf0rR6jN4PtSIAE3IeAy9xQAsKi2rlPWYydaWSw//x/66Fn6K62VsXqMmvCWEr2pT+P81o9p3/ZJ/almK81JcN8NeGISMDMBHhDMXN1ODYSMBkBSobJCsLhkIDJCVAyTF4gDo8EzESAkmGmanAsJGB+ApQM89eIIyQB0xCgZJimFBwICbgE3AajjwAAIABJREFUAUqGS5SJgyQBcxCgZJijDhwFCbgKAUqGq1SK4yQBExCgZJigCBwCCbgQAUqGCxWLQyUBZxOgZDi7AuyfBFyLACXDterF0ZKAUwlQMpyKn52TgMsRoGS4XMk4YBJwHgFKhvPYs2cScEUClAxXrBrHTAJOIkDJcBJ4dksCLkqAkuGiheOwScAZBCgZzqDOPknAdQlQMly3dhw5CTicACXD4cjZIQm4NAFKhkuXj4MnAccSoGQ4ljd7IwFXJ+AykhEYHvU5oKR3deAcPwm4NgG1jGrFYcWixLr2PDh6EnBtAoo14ezkkMrzzD4L15GMsKhZEUEVO5sdqCuPLzA8OiEiqKKHK8/BVcYeEB49whs+o8ODPnnhKmNODOMMCN/VGWp8dGRw5fOJYT5mnMPQYcOUu34VxkYG+fc34/gSy5gCw6LvRYT4pzH7fFxGMnqGR82cHORPyTBwRQWGRVkjgv0tBnbB6P8lEBgePeLpQ3X0vOH+lAwHroqAsJ1dPDw8oib1rkDJMIq7qiqBE3eNjQiqSMkwijGAwPCo+xFBlAxpiCkZ0lC+MYiSYTzj1z1QMhzH+s89UTIcwJ2S4QDIlAzpkCkZ0pH+I5CSYTxjSobjGP9bT5QMB/CnZDgAMiVDOmRKhnSklAzjkb5514jHJU6hT8lwAHZKhgMgUzKkQ6ZkSEdKyTAeKSXDiYy5k+Ek+JQMh4DnOxmSMVMyJAP9lzgelxjPmMcljmNMyXASa0qGQ8BTMiRjpmRIBkrJMB7of/TAFz+dg5/HJQ7gTslwAGQel0iHTMmQjpTHJcYj5XGJExlzJ8NJ8CkZDgHPnQzJmCkZkoFyJ8N4oNzJcCpjSoaT8FMyHAKekiEZMyVDMlBKhvFAKRlOZUzJcBJ+SoZDwFMyJGOmZEgGSskwHiglw6mMKRlOwk/JcAh4SoZkzJQMyUApGcYDpWQ4lTElw0n4KRkOAU/JkIyZkiEZKCXDeKCUDKcypmQ4CT8lwyHgKRmSMVMyJAOlZBgPlJLhVMaUDCfhp2Q4BDwlQzJmSoZkoJQM44FSMpzKmJLhJPyUDIeAp2RIxkzJkAyUkmE8UEqGUxlTMpyEn5LhEPCUDMmYKRmSgVIyjAdKyXAqY0qGk/BTMhwCnpIhGTMlQzJQSobxQCkZTmVMyXASfkqGQ8BTMiRjpmRIBkrJMB4oJcOpjCkZTsJPyXAIeEqGZMyUDMlAKRnGA6VkOJUxJcNJ+CkZDgFPyZCAuffEnXniVbXE7ayVFme6Fj3NqqoTAZTxhu/C8ODSzyV04fYRvSduz2i1enROiMcsiyeue1gSMickeHSyJmD2lH7+N90ekEQAXaYf8fJ99rR5PNRTFigNnz5URydPaa1jtVjOTwnyPyGxK0b9mYB20wuLaqhAuWZV1IIeHh5RCfHWPIpFfRARVGkfYckh0H3i9oIeCR55I4IrLg+cuGusYrUutipK4XTvpF8yvOlHsXJ6ce+UwK+3ZYG3d+vYBHWOtwfOxavWAp6qpbPi5RE5uVf5O2ako5hxUK/HpH0pe8U8fghVeQYgORQlVlGwPSKoYiMzj9vVxhYQuvMFoDxTFKRWVTxQFCVJRHDFJK42D1cYb+CEnZGqorSBonqIda2oSVXV48MpIRWuuML4XXWMAaE7B0JRBkFVVAWIg6L6qIpSNTKo4gFXnZPZxt174sGM8dZnvylQYgAlmVVVEzyAZZND/DubbayuPJ6A0J3PFcXyTIWaGqryUFHUpBHB/r5mnZOpJUMVTyDRUxUFXQVAVY318LAW/6ZPlR/NCtQVxxU4Iaq+alFXKlA8VKgJiopmESGVVrniXMw+5u4Td+axWHFSgeLzaqzqiqePlLbzhvu/MPvYXXl83cKj3vVU1aOAkkZQB6LjYuPrzxhQ9ZErz8tMYx869Cfvu3635ypQWr5irL5UFY8iU4IqnDXTOF19LAHhO9pAtcxVAA8A8QqstSYHV95m1nmZWjI0aAETd5WHNWGDAiRXVUyPDKnUw6wwXXVcn4/fmuyFh/dmAOVUqPtUH6XGlAD/p646H7OPOyBs5zgAwVCRACiNIkP8N5p9zIlhfIGhUYOhYJgK7fFF6TAlyH9RYpiXmebQIyyqhqKq66DAw6JYvpkcVDHETONLDGPpMiEqnZdF3axAKaaq6o7b2e5WX9G0aYJZ52Z6yRCiERq1HVALQFVLRH5e+ZJZYbryuHqGRQVagYlQleDIkIqTXHkuZh97j8io5JaX0J7ubkYE+xc3+3gT0/gCQqN+g6I+iQyuVCgxzctMcwkMiz4EFe8kxD79aOrA2g/MNLbEMpaeYdGDVGCoVVW7Tgnxn2fmebmEZGhnfXHxz9qlf6KEDR/uH29moK46tp5DN6W0+iVZYPFM0nZyr1KPXXUerjBucQwYvqszrAlbKc2OrVhgaHQTq0Xli7YGYtdeTlS9vRqke1hx6vDhitXArtw2uv/Y7/1ivLymWn3VLmbfdVZ6hO4onSFNin1JfbzctmCyJn755sMbEcH+Wf4tr2/kXjV96mSyunLbnDsPYjA+oOx/ynFgWNSx7JlSFXFbSJIm/jIuAbfuPm78tu/nBIZHr8ue0a+upO7dNibBquLqrUdBkSH+2m/T/eUTEBpVO2Pa5Bt8vT3dlo+siV+++fB0RLD/R/+W13/qPjWtX1JZXbltzq17TyEko06Fj/bleiet24KQNfFJi/e8UTImLD2p1q2YX1ZXbpuzYddphDQr9P9KRq+W5SgZdq6Sm3efYPnW4zZJRq8WZSkZdnJ/+jwWs1cfeqNkNK5acEPWDH529sLmkxbveaNkRKw+rVYrnYeQ7CSwYttJSoadDP/SnJIhk+a/Z1EyjGf8ugdKhuNY/7knSoZjuFMyjOdMyZDMmJIhGei/xFEyjGdMyXAc43/riZLhGP6UDOM5UzIkM6ZkSAZKyTAe6H/0wJ0M5+CnZDiGOyXDeM6UDMmMKRmSgVIyjAdKyXAqY+5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g6XjGcxT3H61HEUL1VOzO73X39Blqw54OPra/xsHdADJcN4yPwL0oxn/LoHV/u7S148f47Tp46haIkyjoNkQE/8u0sMgPovkZQM4zk7TDJiYp6ie9v6OLgv+o9ZTV+4Fs+fP0eVGnXh7e3zx5/HPH2KFYtmo03HAHh4ev6FwqK5U/Hue7kxcnBv/Hbhlz/+XdGSZTB36Rb4Jknyl+s3rF6CqjXrw9f3r39uFFpKhlFk/y/X7JKh3egWz5+GVh26w8dHjjwf2LMTXt7eKFayrPGA/9SDq0nGpd8viO8F/6q1bOIUFxuL/r0/w8Y1S//SrmCR4pi7bDNSpExlU569F1My7CX4du0pGW/HyZ6rHCYZ2iCfPnmME0cPoljJcjiwdyc++PAjzJoyQfx5tndzoUmLDpg/cxIu/nYeWd7JAR8fH0BRUO3T+ihcrBQu/XYBE8cNQe4PP0LdRi1x4shBJE2WHOkzZhIS8W7O3Phu3XKcO3vqDya/nv8ZOXK+j+TJU6Bu41bImesDe3j9v22NkowL585i4tgvkS3He3j58iW0Lz+NgcVi+cuYbt64hlmRExAQ/AW+Ht4Pnw8ejcjwUfisWzCy5cj5l2sv/HIGQd1aYdjXEeLJ78G9u/g8sC0qV6+L5m27/CP7/528gy4ws2RoN7lVS+ahTqMWyJ0nvyCSkJCAqO83In2GzOLP9kRvw707t1CnYQskSZIUG9YsxYN7d1CrfjNkzJz1XylSMt68uOLj4sTP/Xu5PxQc90Rtg+f/Ppzcu3sbLdt3R+GiJfHL2VPi353+8dir740MmVDo4xIoX6kGrAkJQgy1df9nMdwbvQ2Fi5ZC8hQpHbS6X3XjipJx7PABfL95LUIGfSX4f7d2uXgg9PCwiN3rRs3bO5Th23RmdslYPG8ajh7ej2FjJiNFSj+cOHoI34wbihHjporv89s3r2NGxHh0CeyLDJmy4NHDB+jfqwPeyZ5T1EBRFHQK+Bxp02V4GxyGXONQyYgMG4W50yfC09NLiEGJ0hWQIUNmlC5fGU+ePELpcpXx8sVzTAkfjWXfzkLztp3Rp/8I7I3+Ho8fPUCVGvWEhBQvXV5IgwY8x7u5xFHLy5exKF7q/57yJk8YgSXzp6N67UboP/Rrl9/J0CRj/+7taNupJ7QvznEjBmDY2MnQbmqfNa8pFsfc5VuwY8t6wUgThU3rlqNn36G4cuk3dOweAsWioGenZkifPiPCpy3CjWtXsGBWBEqWqSBucIf2RePc2Z/gkyQJGrfogNCvBmPN8gWoUbcx+vQbgVmR43H86EHcuHYZ38xYinwFimD8qIFYu3yhqOFXodPx+PEj9OrcHKlSp8HHxT9Bpx6fY9t3azB8YE/UrNcEA4eHYvP6Fdi+ZR3y5i+Mjj1C/rghvO0KN6tk3L19C1PCR6Fn32FInSbtH9PRno4fPriPu3duokbtxnjv/TxQocLLywsWi4eQkEcP72Pl4rlo2Lwd0qXP+A8UmmT07tICn3UPRueAEHh4/HWH723Z2Xqdq+xkxMfH41lMDDasXix2LjVedRo0x8olc1GtVgN4eflg7cqFqN2gOX48dhjvZH9XfEnv3rEFSZOnQNHipSkZti6Ov11PybAT4L80X7viW1y7egmflK0kvk/XLF+IYz/sQ5ee/cX61eRa2znV5FqTCU0ypk4cjV59hwqRXr9qEfxSpUWFyjXkD+4tEx0qGQtnRyKlnx9O/3hcPEF8XKKMAKZ9QWj/P2u2d8WNMVXqtEIYJnw1CPfu3sEnZf3RtHVH8YWsHZdYrQlIkza9uJFqTyffzpmCvB8VwmfdgsS0b9+6gSMH94pjmGULZ4ov7mTJU7wlEvsuM3InY8GsSWLH4fGjR0idJh0q16iDNcvmo1aD5jh35hROHPsBteo1xZxp4f/YyWjSqiNmRoxDvy+/xi9nfsQvP/+ECpU/hbaI06ZNjzYdA7H1u9XiBnj29EmULF0B5385g0rVamPutHCx/fzt3Clo1LwDnj9/hp9PnxRf5md/OiGeBDXjrlilppCQLFmziRquW/Et2nQKxOql89GlZz/MmzFJ/KCc+em42KmqUEnfwjeTZGg/4Pt2b8fvv57DqRNHBIuGzdqKJwjto0ng7qitaNG2K2KePsHC2RGCW568Bd640FRVxfEjB4Ucarsd2m7V650M7Yl645pl4slc+7kwel27imS8fPkCB/dGwS9VarFzufzb2eLJ+eTxH8Q6X7pgBoqWKI28HxXGtk1rUaRYKbGToR3jfrd2Geo0aCG+bx4+uCe+Z15/fH190W/I1+Ip0pEf7mQ4hrbZdzLWrvwWKVL4ie+Ceo1aYfWy+eKBXPseTpMuPWZGjEe7zj0xY/I4IR7ad8WIQT1Rsoy/eHj79dxZtOzQHVnfyeEYoP/Si0MlQ5OB9z/IK25w2g5EnnwFcf7nn3D4wB70CBqMI4f2Im36DMiYKQvGDuuH3HnyoUadRsj+bi4xdO0JXTsK+PyLMUJGrl65iGdPnyJ5ypTiGOHrb+aILwPtuEV7Ii9QuJi44Wo3OO0LxREfIyVj45ol+LROE3GT1+QiaOBIaNu50yePw8sXL6CJxJskQ3uC6xvYDkmSJhNPzkWKlkLL9t2wc9tGccMvUrQkfji4G6XK+Is61G3USrz38uPxH5A0aXKMCZ+J1csXoH2X3uKJ8cihPWjQtA2G9gsQYqFxHzdpHr5buxS1G7RAsuTJsWbZAlSoUhMhPdogPj5OHIv17jcMimIRX/YffPjqOMHWj1kkQ9tRmvj1UNSs2wTv5voAnh6eOHxoDz6t01hIRmxsLBbPmyqenl/vTmg7FtrukcbxTTcubQt01dL56NCtzx87cH8+LtHqpx0J/vTjMTRp+Zmt+Gy63lUkQ3sP4+6dWyjxSXkcPrgH61ctFqKdKXNW8fMS+tUgBA8cJZ7uVi2dh5r1moqjqqdPnrx6f6Z9d6xcMofHJTatjr9ezJ0MO+C9oakmGR8VLCoEOmu2HOJ45P69O+I79vHjh+jUohbSps8o/ix82rf4MF8hIcuNW7SHr29S8TCunRo48+NQyVgwazLu37+HQ3ujhDxUq9UQT588wv7dO9C6Qw/xkmdcXKx4CqnyaT2cPHoIuT/M/5f3KLSdjJJlKiJlSj8c2BeNJfOmonufQWLr/s8iMWdqmHgS10RD+0LRtu8d8TFSMl4fl7x48RyjBvdB45av3mEZOX6aeIrWbjpvkoz6Tdpg7YqF4otWu+Fr2/ca660bV4unb21bWXupUOOlSUbKlKnEIm7QpA3mzpiIKtXrYs2KhejQtY/4YtYkQxM77WbXvE0XfDtvKipXq4Mf9u8SGdoNVLu+bsOWQoSatemMK5d/F1a+e+cW5C/4MXLl/lBXScwiGX8f/J1bN/8iGZrs3rl984/fpHp9vfZFsWTBdLRs1/0vXwAJCfE4c+oEdmxdjxbtugnZfv3hOxn/vVS+37RW7IZqErFi8Ryxe6EdMWq7marVipmR49GqQw9cv3oZF86f/UMEfzx+WDyU1KjdCEsXzqBk6PqJfNXo8qXfxBP14BFhSJI0KbTv4HKVqiMhPp7vZOjkqklGoSIlcObUcbEj2jmgL7S1rt0/tWPnyjXqil3Rx48einVfr3Er8SD++rhEZ7dSmzlVMipVrY1jRw7A29sbKf1So0yFKtBuoNoRh/ZOgLYVrX1paAv29efVcYlVbBPnL1AEly5eEC/T7dv1PUqVrSR2SrSP9iLX6mUL4OHhgbqNWzrsDNtIyRjSt7t4so2LjxOLqVrNBogIHYlLF38V77No53Gt2nfD0AEB4sa/af0KsUV86sRRdOjaG5cv/ibYasdTnQM+Rwo/PyEZLdt1Q2DHJhg8MhxJkyUTkqE9EY4eGoJ3sr2LzFmzoXS5KtiyceVfJKNsxWoYPiAQfqnTijPu6rUaQVUTEDr6CyGG2pNi994DxRbf5g2rkCFjZvQbMhb7dm13C8n4r59U7ZxVe3FZE2Bt10N7YU7bvdCOpbT/aaz+/KFkvJnmrZvXsX3LerGrs3b5AuQvWFQcn5489gMO7YsS7yNpx6qzp4aJdamJsibB2jtb2m6UtmPk7eWDUV8GiZfL//wydeq06TBsbASPS97ithMb+xKb1q3Alo2rEPvyBWrUaSweUn49f5aS8Rb8/u2S15Jx8/pVbN+8Dn2HjMXcaRNRvnIN7Ny6Ht17D4Knl5e4J2rvIVav3VC8I+e2kqG9pKI9NWtPFmFjBqNAoeL4pFwlZHknO6K2b0LpspXES5zXrlxC9/YN/sI8IOgLJE/ph5WL5+CLkeHiWEXbBtV2O0qV9f9HfbRjkrTp0qNe49Y6y6uvmVGSoW80jm91/+4d8U7MrZvXxD+N2M43606G9ts52lv0miy/fifj/6vAk8ePMOB/2rvruKiyxo/j36ExQLHB7u5uXFvsjrXWbsDublCxW9fuVezC7lq728VGUElhfq979tHfqrjrwD0zA/fLP8+zeuecue9zGT5z7x3s3R5FSpT9ck9RdI9RLlspN0wrZ+yM+RVXLpcoJso7O+WueuVM2uevi+dOAtCJezA+fwW8fQPPbq3E/UbN23QWb0CUT6js8t2Aam6NxJuefz4+R678Ir6N+RUX78kwpo9ac5n7PRlq7acpxzHqmQxT7qix5tZ6ZCiXqK5fuQA7+wTi7IqMG+bMNTKMdYwZc564FBnGdJE9FyNDtvDf4zMy5DszMlQ21npkqMwZ7XCMDGMo/z0HI8N41v+ciZFhHHdGhnxnRobKxowMlUGjGY6RId/48wyMDONZMzKMb83IkG/OyFDZmJGhMigjQz7ov8zAyDANP89kGMedkSHfmZGhsjEjQ2VQRoZ8UEaGSY2jm5yRYZwlYWTId2ZkqGzMyFAZlJEhH5SRYVJjRobp+BkZ8u0ZGSobMzJUBmVkyAdlZJjUmJFhOn5Ghnx7RobKxowMlUEZGfJBGRkmNWZkmI6fkSHfnpGhsjEjQ2VQRoZ8UEaGSY0ZGabjZ2TIt2dkqGzMyFAZlJEhH5SRYVJjRobp+BkZ8u0ZGSobMzJUBmVkyAdlZJjUmJFhOn5Ghnx7RobKxowMlUEZGfJBGRkmNWZkmI6fkSHfnpGhsjEjQ2VQRoZ8UEaGSY0ZGabjZ2TIt2dkqGzMyFAZlJEhH5SRYVJjRobp+BkZ8u0ZGSobMzJUBmVkyAdlZJjUmJFhOn5Ghnx7RobKxowMlUEZGfJBGRkmNWZkmI6fkSHf/ktk2NnYHLe01MmfMZ7PEBIa4T/Lw9U5ut3sPf2w3sbGMp4LyN+98PBIzOhT4V8P1h7efhfs7awLyX828XuGqCg9wsIiGs3yrLTpZ/a0x7RDW+1trer8zLbc5scCej0QEhrhPtvTdfq3W3X38nOzs7XytbDg63Vsj6GQ0Ihrszxc80b7ej3jsN7Gmq/XsTUOC/8EHqmxVYxHj+/h7Rc1y8PVIh7tEneFAhSgAAVMKMDIMCG+uU3NyDC3FeHzoQAFKBC3BRgZcXv9VH32jAxVOTkYBShAAc0LMDI0fwj8PwAjgwcDBShAAQqoKcDIUFMzjo/FyIjjC8inTwEKUMDMBBgZZrYgpnw6jAxT6nNuClCAAvFPgJER/9Y0xnvEyIgxHR9IAQpQgALRCDAyeFh8EWBk8GCgAAUoQAE1BRgZamrG8bEYGXF8Afn0KUABCpiZACPDzBbElE+HkWFKfc5NAQpQIP4JMDLi35rGeI8YGTGm4wMpQAEKUCAaAUYGD4svAowMHgwUoAAFKKCmACNDTc04PhYjI44vIJ8+BShAATMTYGSY2YKY8ukwMkypz7kpQAEKxD8BRkb8W9MY7xEjI8Z0fCAFKEABCkQjwMjgYfFFgJHBg4ECFKAABdQUYGSoqRnHx2JkxPEF5NOnAAUoYGYCjAwzWxBTPh1Ghin1OTcFKECB+CfAyIh/axrjPWJkxJiOD6QABShAgWgE4lBk6HXQcw1lCvSYdihylntFS5lzaH5s8R2n45Gs+QOBABTQhkCciYye3n779TrdeW0si4n2Uq/vD51usolm18a0en3hWR6uVbSxs9xLClBA6wJxJzKm+S2c6e7aUesLJnP/eblEpu7fY/fwPjR/lkfFzvJn4gwUoAAFTC/AyDD9GpjNM2BkyF8KRoZ8Y85AAQqYjwAjw3zWwuTPhJEhfwkYGfKNOQMFKGA+AowM81kLkz8TRob8JWBkyDfmDBSggPkIMDLMZy1M/kwYGfKXgJEh35gzUIAC5iPAyDCftTD5M2FkyF8CRoZ8Y85AAQqYjwAjw3zWwuTPhJEhfwkYGfKNOQMFKGA+AowM81kLkz8TRob8JWBkyDfmDBSggPkIMDLMZy1M/kwYGfKXgJEh35gzUIAC5iPAyDCftTD5M2FkyF8CRoZ8Y85AAQqYjwAjw3zWwuTPhJEhfwkYGfKNOQMFKGA+AowM81kLkz8TRob8JWBkyDfmDBSggPkIMDLMZy1M/kwYGfKXgJEh35gzUIAC5iPAyDCftTD5M2FkyF8CRoZ8Y85AAQqYj4BZR0a3qfuLWegspkCPCbCw6AU9TgH6MlF2aDSnu+sH82GMu8+k+9QDGXQWFmf1ev1AnYVukT5K30Gn043/FIaS8wa5Poy7e2Y+z7zvlD0JQy1tNuihP6WDrrgOFj5RiBoYpcfguZ6up8znmfKZUIACFFBXwKwjo/H69ZYpn6Y4qoOuCBBlpdfrwi106DfTw3WWugzaHq2H18Hl0OmaArAFEAZgwywP11+1raLu3nf3OtQV0HvrdHobPXSROuB8eMLE5Rd0Lhqh7kwcjQIUoID5CJh1ZChMPbwPdtMDPjqdhQX0+mezPFzTmQ9f/Hgm7t4nnCIQdg9AEr1eH2hhbZVtZq/yr+LH3pnPXvTw9nsCnc5Fr4+K0kXp3Wf1/WWm+Tw7PhMKUIAC6guYfWR0muqX3NoC1wE4Qa+vM9uz0k71GbQ9YuP1esuUT/3m6KDrpNdjUfIgdB01yvWTtlXU3/tu3n7VdcB2AAEWVpa5GXLqG3NEClDAvATMPjIUrm5eBzrqdBZNo8I+Np47yC3AvAjjx7Pp5nWgtE5nsUOns3Sb5V7+ePzYK/Paiz7T/JKE67HBCroNPh4VF5jXs+OzoQAFKKC+gK7PNL+MkdD1VH9oNUfUW0RFIY9Op7+q01no1RxZzbH0Ufr3szxdR0Y3Zs9ph7zUnEvtsfR66AB9Vb0e+ywsdFFqj6/meDPdK3pGN14PL78ROgudg5pzqTmWXh+lAyzyAPobOp0uUs2x1R7rkz5i9lyPKvfVHpfjUYAC2hLQKe9ga1fIezxL2mTa2nMJe+uz+qj/LA9X5+iGnrr2T32dinkkzKqtIX0PX4Nn0wLRnoHr4e33tFeLci7aElF/b+8/e4Mdh2+Un+lR8aj6o3NEClBASwKMDBVXm5GhIuYPhmJkyDdmZMg35gwU0IoAI0PFlWZkqIjJyJCP+YMZGBkmo+fEFIh3AowMFZeUkaEiJiNDPiYjw2TGnJgCWhFgZKi40owMFTEZGfIxGRkmM+bEFNCKACNDxZVmZKiIyciQj8nIMJkxJ6aAVgQYGSquNCNDRUxGhnxMRoZUieHEAAAgAElEQVTJjDkxBbQiwMhQcaUZGSpiMjLkYzIyTGbMiSmgFQFGhoorzchQEZORIR+TkWEyY05MAa0IMDJUXGlGhoqYjAz5mIwMkxlzYgpoRYCRoeJKMzJUxGRkyMdkZJjMmBNTQCsCjAwVV5qRoSImI0M+JiPDZMacmAJaEWBkqLjSjAwVMRkZ8jEZGSYz5sQU0IoAI0PFlWZkqIjJyJCPycgwmTEnpoBWBBgZKq40I0NFTEaGfExGhsmMOTEFtCLAyFBxpRkZKmIyMuRjMjJMZsyJKaAVAUaGiivNyFARk5EhH5ORYTJjTkwBrQhIjYyTRw9ins9EYWllZY32XfqgWMnyOHxgFypVc4OlpVWMnQPevsaRg7tRt1ErMcbTxw/x6MFdlC7/C3Q63Vfjnj9zHEmdkuP6lYsoVqo8UqV2jvG8//ZAU0TGsUP78PuimQgLCxVPrVzFqmjTqTesra1V28eQ4GCsXDIbzVp3QmIHRzy8fweXL55FnYYtvpojKioKe7ZvQq68BYV10ZLlkDJVGtWehzKQ7+Fr8Gxa4OsF/t8MPbz9nvZqUc5F1QljMNjeHVtQ/pfquHb5ApySpUCmLNljMIrpHsJ/6t109pyZAvFNQGpk+G5ejY8fPogfTsoPwXUrFqJR8/bYuGYpWrTpjLdvX+P1qxewt0+AdBky4+2bV0iWLAV0Fjp8eB8EB8ek8H/2BAEBb+Dskh4Ojknw3P8pPgQFwdbODtu3rEV3j6FiTW7fuCp+sNWo2xhvXr3E+6B3sBPjZhLPITw8DHOmjUPNuk1QpHgZKetoisjYsXU9HBwcUc612pd9Uvb11Qt/hIaGiuBKnzELLC0s8PjRA3z8+B5ZsuaEhaUlXr30R9j/tkmYKDFevXyODBmzIDQ0BPYJEiJBgoQIfBcAvT4KE0b0xYARk8UPzauXL+Dowd3o0L2fmEdZ26ioSDFPUOA7WFhYYtHsqeIHbdESZWFpaamad1yIjOULfdCgaRv4blmLFClTw7VKTbx68VxYOqdNL0It4O0bRESEIygwAGmc08H/r6dImtQJyVOmVs0qpgMxMmIqx8dRgALfChgtMpQfXMqLb6t23bBp7XJUqVkP61YsQMZM2XDz+mU0/bUjjhzcI16QbW3tcfniGeQrVBTrVy6GS9oMIi6at+mCmVNHIWfu/ChcvDSUd4zfRkaBIiUwb8ZElC5fCWdPHUXX3oNx7cpF2NjYYOuGlXBr0Ay/VKsj5Ugwl8hQzuh0alUHnXoOwJGDu/BbV0+8ff0Kt29dhT5Kjyh9lIgtJRyquzXEudNHReQpZ5sSJXZAipSpEBYahsrV62DjmmWoULkGZkwa/l1k1G/aGr81q4X2Xd1x9uRRuNVvJtYyf6Fi2LZpNUqWdUW1WvVhbW2jmndciQzlDNuqZXPh5JQchYuVFmfdkiZLLqK6bcfemDZpOPLkK4Snjx/gXcBbZM2RG7euX0a/oRNhZ2+vmldMBmJkxESNj6EABaITkB4ZIwf2FO+KbW3tMHbqfBQqUgLrVy8RZzI+fvyAsNAQHDqwC/kLFhPvoJWvoKB34sX53p2b4s8qVq6JvTs2o3T5Kti6cSXaduol3gVuXL002sjY5bsRnbr3w27l1H2egrh39yZSp3GBcvmmeu2GyJApq5SjwRSRsWX9CkybMEyEg/LlOWisCDCv8UMweeYy7N+1VZzR2bl1PVq07YLUadJize/zUbtBcyxf4IMhY7zFNopJxizZ4btlDWrXby7sipcqj4tnT6JqrfoYN8w92sgYN8wDk2YsxanjfuLs08sX/ihZpiJOHvNDtVoNkD5jZlWt40pkNGrRHieOHBDHnXJ5CdChcPFS2Lx2OZq17oxNa5eiUbN2+OvZY9y7fUMYz5w6Gt09hiGxg4OqZoYOxsgwVIzbU4ACPxKQHhmfL5d8fgKhwcEiMipWriHuJXBOm0G8m2vSsgOckqfAqWN+4kW5bafeOLh3Oy6dP42MmbMiQcJEKF+pOjavXYbWHXqK+Ni8bjk69egvhla2u3vrOoqUKCNe3Ju36YSdWzfE+8iI7nKJciZj1dK56D98Enb7bhSRcWDPNnHJSTlVnySpE/IXKi4uX3kOHicC5J+R0bJtF/huXoO3r1+jTMUqSJ8hM6aOG4zuHkPE5RLlDNG5U0ehnMlYNNsLA4ZPwtFDexkZ/zvIlTN2/4yMB/du4+qf58WlEuU4rlKjrjCv2+hX3L97k5HB12cKUCDeCpgsMvLkL4zTJw6h9W89MXnsQLRo3RmZsmbHxJH9kDFzNrTp2At3b9/A4QM7RVTMmDwSDZu1xa5tG8R/K/dtjB3qjs49B4hr2uNHeMKtXlOkSJUGxw/vjz4yjh0U766V8WV8meJMhhIZiRIlRtmKVcUuKfdgPHl0/6vIcEzihAf3bokbXnPnKwSv8UPRtc8g8a76R5Hht28nDu7xxchJs8WlJp8pI1Gq3C8oULg4Zk4dA9cqteCcNt2/RkbVmvVUP2sU185kKOaRkZG4e/u6OPZmTB6Bbu5Dsdt3AyNDxjchx6QABcxKQGpk3Lh6CeHh4eIH0+eviIgIXLl0FnnzF8GW9b/jw4f34kbMFKlSI1VqF6xcMkfcl6G8s9br9di36w/8eeGMOItRuGgpnDtzTFzjVi6/KDeKLp7rLYYu71oNJcpUhPKpk4f376JgkRLi/gDl0w3KdokTO+LJ4wd48/qluA9BxpcpIkP5BMO+XVvF5SPlK1OWHChbsQpuXLmICpVr4taNK7C3s0faDJnFmR/lLEeTlr+JMxLnTh8TbopTUqdkSOqUAjeuXULBIiVx6fwpcQOtcu+M8qVc2tqwarG4OVTx/6VabbwPCsTZk0fEPMrZJ+UG0I/v3yN9piziht3bN6+KT6DY2al3j0FciAzl00z5ChbFsyePoPz/GrUbQfkUkHJvkBJnyvfDnxdOI0++wuLYfP36JbLnzCPOwJUqV0kc26b84uUSU+pzbgrELwGpkWEo1bbNq/Ho/l308Bz23cdQDR3LFNubIjJk7Kdy+WqW9zgMGD5RfPTXnL7iQmSYk1dMngsjIyZqfAwFKBCdgFlFRlxfovgSGea8DowM+avDyJBvzBkooBUBRoaKK83IUBHzB0MxMuQbMzLkG3MGCmhFgJGh4kozMlTEZGTIx/zBDIwMk9FzYgrEOwFGhopLyshQEZORIR+TkWEyY05MAa0IMDJUXGlGhoqYjAz5mIwMkxlzYgpoRYCRoeJKMzJUxGRkyMdkZJjMmBNTQCsCjAwVV5qRoSImI0M+JiPDZMacmAJaEWBkqLjSjAwVMRkZ8jEZGSYz5sQU0IoAI0PFlWZkqIjJyJCPycgwmTEnpoBWBBgZKq40I0NFTEaGfExGhsmMOTEFtCLAyFBxpRkZKmIyMuRjMjJMZsyJKaAVAUaGiivNyFARk5EhH5ORYTJjTkwBrQgwMlRcaUaGipiMDPmYjAyTGXNiCmhFgJGh4kozMlTEZGTIx2RkmMyYE1NAKwKMDBVXmpGhIiYjQz4mI8NkxpyYAloREJFRoUjW42lTOmpln6Xt55rdF/1nebg6RzfB+BXn9RWKZJE2t1YGPnLhPga1KqyLbn97ePs9bV69kItWLGTt57OXgTh64UH5mR4Vj8qag+NSgALaENB5TvVLHmahr6qN3ZW7l3pYhMz2qLgl+h+AB1vInV07o8/yqLQ6WuNpfvWg1yfQjoS8PdVZWe2b2av8K3kzcGQKUEALAtG+I9TCjnMfKUA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0I3x7VQvSofCmhWIwY5bf4pYO7je0usxeCgfQgEKUIACFNCMgG60b6fFtlb27RPbJdXMTsd0RyOiwhEU8kZ5eMNhbvM3x3QcPo4CFKAABSigBQERGS5OWdsXy1RVC/sbq318+/E5Ttz2RaT+EyMjVpJ8MAUoQAEKaEFAREZap+ztS2SproX9jdU+vv3wHEdvb0FkFCMjVpB8MAUoQAEKaEKAkWHAMjMyDMDiphSgAAUooHkBRoYBhwAjwwAsbkoBClCAApoXYGQYcAgwMgzA4qYUoAAFKKB5AUaGAYcAI8MALG5KAQpQgAKaF2BkGHAIMDIMwOKmFKAABSigeQFGhgGHACPDACxuSgEKUIACmhdgZBhwCDAyDMDiphSgAAUooHkB1SNDr9cLVJ0u/v2zKIwMzX+/EIACFKAABQwQUD0ytq7fhrTpXVCkZBFERkbi7ImzyJM/DxI7Jsbrl69x8+pNlK5YGhYWFl+eZlRUFM4cP4PLF6788KnnK5QPJcoUh4Xl/z/OgP1UZVNGhiqMHIQCFKAABTQioGpkPH38FItmLkbvgb2wbP5y1GtSFxtWbkQ1t6rYvW03qtWuhq0bt6HvUE9YWlnCzt7uC3NoSCjCwsK+Y//z/GX0ad8H0xdPQxnXMrC0tBTbKGHyx7qtmDpq6n8uVbe+3dCiXfNYBwoj4z+puQEFKEABClDgi4BqkXHjyg1MGzcNHsM84P/0OS6eu4jOvTphttccNGhWH6uXrkGl6pVwYPcBNGzeABfPXsSvHX+Ndin0UXpcu3Ide333Ijg4GD379YBjUkeTLxsjw+RLwCdAAQpQgAJxSEC1yAj+GIydW3bCd6MvkiZ3wuAxg5DEKQmmT5iB5u2aYfumHciQKT3OnjyHX6pXgkMSB+QvnD9aqk+fPmHmpFnInjs7SpcvhQnDJqLP4D5wdHTA1g1b0bBlQ9ja2hqdmZFhdHJOSAEKUIACcVhAtcj4fAlj5uRZKFikAPIWygtrK2vMmz4fbg1qifsxHj98gmN+x9C0dRNxj0b+Qvnxwv8Fxg+dIAiVbfoM7o3wsHARK/kK50eZiqXFJZgKlctDuXSi3OehbJPYIbHR2RkZRifnhBSgAAUoEIcFVI0M5SbPU8dOo1Ovjjh97DQSJk6IA7sOok6j2ggKDML+nQewaskqTJk7BekzpkOO3DlgbWMt+D5FfILXGG9Uq1MVyv0Zm9dsQcGiBVG+cnmcOnoKG1ZsQO9BvVCibAlxX8b92/cxY6IPAt8F/id/woQJ0NWzK/IWzPuf2/7bBoyMWPHxwRSgAAUooDEB1SLj0tlL8BrrjaB3QSIoUjunRsvfWuD6lRto0b45kjolxVD3YTh34hz6jewHt4a1vvqEyaP7j+A91hvuQ9zF49ctX4ciJYuiQJH8IjqUT614DvOArd33l0levXiFHm16wmfpDKRKkwoLZy5CoaIFUbRUUVWXk5GhKicHowAFKECBeC6gWmQoN2huXLkReQrkwZnjZ1GoWCEovyrj8P4jIjLOn74gYkH5CGumLBlRoUoFZMicQfCKT4qs/QMBbwNQuWZlXP3zGnZv3Y3c+XOjQOH8KFisIOZ4zUGTX5sgfab03y3JhTMXsHbZOoz2GiU+scLIiOdHLXePAhSgAAXihIBqkREYEIjp46ejXrP6OHH4BPIWyCMuhRzZf1T8zowjB46gTec2WLFoBVq2b4FZU2ZjrPcYJHJIhDev3mDi8Eno2b8HbO3s8CkiAkvnLkXJ8qXEOFZWVvDb6yfOkrTt2vbLx1gVYeUejaVzliJj5oyoXKuyQGdkxIljj0+SAhSgAAXiuYBqkfHk0VP8sXYLqrpVxcE9fihSorA4c3HyyCkULlEIJcuVFJGwaPZiDBo9EFcuXUW2nNng4JgYqxavQoKECcUv21JuDFUep0RJ1hzZxC/2cnRKIs5oTB3thUatGqFcpbJffqPog7sPsGrxavQa2BMOjg7RRsa92/cQERGBnHlyxmo5ebkkVnx8MAUoQAEKaExAtchQPvnx6P5D5MqXS9zg2dWji/iUiPIRVuVySdr0afHsyV/iDMXAUQNgZW0lqJUzFAd3HcSQ8UO+/HIu5SOsPpNmwrWqKwoVK/hlSZTfxTGi70jMXTUHyZIng/9Tf/TvPgADRw9EngK5v2y30GcRChYrgGKliok/O7L/iAiXqrWrxmp5GRmx4uODKUABClBAYwKqRcadm3fEmYTPnyL5HBljB4+Dg0NiOCT5/pdpFS5eCG/fBqBIiSJIltxJXPpQznxcvXgFF89dwtDxQ5AuY7qvlkT5BEv2XNlx7849HN53BHUa10aW7Fm+2mbtsrW4fPGKuISifN26dhNNWjcRn0yJzRcjIzZ6fCwFKEABCmhNQLXI+AynxMY/z2QovwW0bpO6cE7n/J2t8kmRb3+plnLGITw8XNx3kSBhgh/+Q2vKWRLl3zFR7tf49ks5ExLyMQR6/P2PtVnoLJAgUYKvPs0Sk4VmZMREjY+hAAUoQAGtCqgeGfEZkpERn1eX+0YBClCAAmoLMDIMEGVkGIDFTSlAAQpQQPMCjAwDDgFGhgFY3JQCFKAABTQvwMgw4BBgZBiAxU0pQAEKUEDzAowMAw4BRoYBWNyUAhSgAAU0L8DIMOAQYGQYgMVNKUABClBA8wKMDAMOAUaGAVjclAIUoAAFNC/AyDDgEGBkGIDFTSlAAQpQQPMCjAwDDgFGhgFY3JQCFKAABTQvICIjhUPa9rldSmoe478AgoLf4PKTo4jSRzYc5jZ/839tz7+nAAUoQAEKaFlARIZOp2tvobPUssNP7bter1cCQ/lV54yMnxLjRhSgAAUooGUB3bgdHQtG6ZFeywiG7ruFle7skOoL/A19HLenAAUoQAEKaElAp6Wd5b5SgAIUoAAFKGA8AUaG8aw5EwUoQAEKUEBTAowMTS03d5YCFKAABShgPAFGhvGsORMFKEABClBAUwKMDE0tN3eWAhSgAAUoYDwBRobxrDkTBShAAQpQQFMCjAxNLTd3lgIUoAAFKGA8Ad2IESMskpV4a228KePvTG8+OOlHNRkVHt0e+uzsaRt/99y4e9ar5sww487I2ShAAQpQICYCupHbO5ZOlyTb8cR2SWPyeD7mHwI3n5/1H+62wDk6FO+9/fRpnbLTK5YCTwPuwKPKZJ6Bi6UjH04BClDAGAIiMspkcTvunDSLMeaL13NsOufzw8hYcGS8vkz2OvF6/42xcyfu+KJjuUGMDGNgcw4KUIACsRRgZMQS8J8PZ2SoiPmDoRgZ8o05AwUoQAG1BBgZakkCYG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YCRoSIwI0NFTEaGfEzOQAEKUECyACNDRWBGhoqYjAz5mJyBAhSggGQBRoaKwIwMFTEZGfIxOQMFKEAByQJGi4zg4GA8uvcInz59go2NDTJlzQQbWxuDd0+v1+P5s+dImiwp7OztEBUVhbdvApA8RbLvxgr+GCzms7a2RkREBBwcHQyez5AHmDIylH19dP9vX2sba+Fra2tryNMX2ypOd27eReSnT18emyatc7S+nzeIjIzEC/8XSJ0mNSwsLQye05AH8J96N0SL21KAAhQwrYDRIuPqxav4Y/0fKFqqGF76v4Bj0iSo26SOwXuv/BCcOtoLDZo3QI7c2aH8cN20ejN+7djqu7ECAwIRGhYm5nv14hUqVa9k8HyGPMCUkXHxzEXs2b4XBYsWFPtrZW2Npm2awNLS0pBdQGhoGE4cOo5HDx5DWbMqblWQK29OZMic4YfjvA96j5mTZqL3wN5ImDihQfMZujEjw1Axbk8BClDAdALGi4xLV3H10lU0a9sMfz31x5qla9Cjf3f47fHDlFFT4ZTMCZNmT0R4WDi6tuqGtBnSYuq8KeLsw6zJs7Fr2y509eiK2o3cMG3c9O8io+VvLbB07jI8vv8I509fwKCxA5HYITH8nz3Hob2HcPfWHfgs9UEalzTStE0dGQ/uP0SDZvXFWYV53vPQf1R/nDt1HiP7jhCuizYsgrOLM0b2H4VL5y5h0OiBcK3mir079mHKyCmoUKUC+g73RMJECXH7xm0c2HUQXT264OXzlxjmMRx3btxBi/Yt0KZza8ybPh9b122FW0M3tOvWFrOnzEb3vt1xaN8hfPwQjGZtmko5q8HIkHb4cmAKUIACqgsYLTKuXLyCud7zkDa9CywsLOHWsBay5siKC2cuoFjpYjh28BhePH+J0OAQ/FLjF/GDLigwCHdv3UVIcCh+qVEJk0ZMRutOrbF+xfpoI2P6+Bmo3dBNnPI/cuAoSlcohVcvXiNl6hSaOJOxZO5SpHFODZ1Oh6q1qyFvgTw4eeQkSpYricsXLuPhvUdI7ZwK7wICUaNeddy4cgO2drZYvWQNBozsj92+e5AkqaM44/M5Mrq4d8bNa7fg6Ogg1mTSiElo1aGVOHs0YFR/3Lx2U4TbQp+F4ixKKufUKFKisOoH6ucBGRnSaDkwBShAAdUFjBYZylmMz2cylHfG44aMxxiv0VixaCUW+SxClD4KwyYMFe+mu7TsikSJE2HOitnY47sX4wePh3LdX/mau3IODu0/jPrN6v/jcskmtPytJdb/vgE169dAwJsA7N2+DyXKFtdUZHw+k/H61WuM7j8ao7xGYd3y9Zg/bT6Ue1kGjxuMRq0aYlT/0di2fitW+K7Ep4gItK7b5stlFeXsh3IW4s6tO1/OZNy6fhtNqzUV8VKwWEFMXzwNRw8cxTD34Rg4ZgBq1quJ/t0HiL8rXa4U8hXOp/qBysiQRsqBKUABCkgTMElkBL4LxIQhE9CqYyvs3LILvQb2xLYN2xCl1yNHruzInT+3OIOhvPt2TuuCkJAQVKrmiv27DqBk2RIiPJKnTIbKNSuLmx2V/+7YqwMj43+XSz68/4DxQyaIS1NzvOfAa95UEQyhIaHIWzAPHJM4IknSJOKSR7XaVbFj8w70GdwHV/+8hiRJHJElR5YvZzI69uyAaeOnwa1hbSRKlBDeY73Ro38PKGuYv3B+zJw0C7Xq18TGVRvRrms7bNvoixbtm4tLVTK+eCZDhirHpAAFKCBHwGiRcfnCFbh3dMfH9x/FD7hxM8YiT4E8GD90Ak4fO43WnX7Fh/cfUbBIAfRq3xt5C+bFjCXTxSclZkzwwebVm9ChZwe0795enNVQfoju+mOX+JTJ4g2LkNo59Q8jI0Om9Jg8agpGTh4B53TOciQBmPqejH7d+uND0Adx1mLW77NEBEwaPgnHDx0X91a8e/sObg3c4NHZE7ev38aCdQvEJZWDu/0wpPcQFC5RGJPnTBKB8M97Mo75HYNHR09xKcrS2gqtO/6KxbOXCH/3wX1Qo34NzJo8C70G9sLjh09w6ugpcd+GoTed/szCMDJ+RonbUIACFDAPAaNFhnnsrtxnYcrIkLtn5jM6I8N81oLPhAIUoMB/CTAy/kvIgL9nZBiAFcNNGRkxhOPDKEABCphAgJGhIjojQ0XMHwzFyJBvzBkoQAEKqCXAyFBL0sT3ZKi4G2Y9FCPDrJeHT44CFKDAVwKMDBUPCJ7JUBGTZzLkY3IGClCAApIFGBkqAjMyVMRkZMjH5AwUoAAFJAswMlQEZm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UA3enuHItBbbJI8j1aGfzm89oLi0e3saN9OD7WCIHs/h9dekFH2HByfAhSgAAViL6CL/RAcgQIUoAAFKEABCnwvwO3LtDAAABmhSURBVMjgUUEBClCAAhSggBQBRoYUVg5KAQpQgAIUoAAjg8cABShAAQpQgAJSBBgZUlg5KAUoQAEKUIACjAweAxSgAAUoQAEKSBFgZEhh5aAUoAAFKEABCjAyeAxQgAIUoAAFKCBFgJEhhZWDUoACFKAABSjAyOAxQAEKUIACFKCAFAFGhhRWDkoBClCAAhSgACODxwAFKEABClCAAlIEGBlSWDkoBShAAQpQgAKMDB4DFKAABShAAQpIEWBkSGHloBSgAAUoQAEKMDJ4DFCAAhSgAAUoIEWAkSGFlYNSgAIUoAAFKMDI4DFAAQpQgAIUoIAUAUaGFFYOSgEKUIACFKAAI4PHAAUoQAEKUIACUgQYGVJYOSgFKEABClCAAowMHgMUoAAFKEABCkgRYGRIYeWgFKAABShAAQroru9qXB96iyKk+HkBa0StzlZzw/WffwS3pAAFKEABCmhPQHdtZ5PFVtYJ2tvaO2lv7w3c46jIcIQGv4IuEg1zua3bbODDuTkFKEABClBAUwIiMhyS52jvkt1NUzsek50Nef8XnlzfBH1EBCMjJoB8DAUoQAEKaEpARIZjipztXXLU0dSOx2Rnlch4fHU9IyMmeHwMBShAAQpoToCRYcCSMzIMwOKmFKAABSigeQFGhgGHACPDACxuSgEKUIACmhdgZBhwCDAyDMDiphSgAAUooHkBRoYBhwAjwwAsbkoBClCAApoXYGQYcAgwMgzA4qYUoAAFKKB5AUaGAYcAI8MALG5KAQpQgAKaF2BkGHAIMDIMwOKmFKAABSigeYF4ERkREZ9gZWUJne7vf4olKkqPyMhIWFtbqbrAjAxVOTkYBShAAQrEc4E4Hxlv3rzDeK+lGODeBpev3UWl8kVx8c9bWLpyG7wneMDGxlq1JWRkqEbJgShAAQpQQAMCqkfGqbNX0KL9ELx5Gxgtn3K24fCuhSiQL5sqvMdPXcLhYxfQrlVtTJu9BuNHdMefV24zMlTR5SAUoAAFKECBmAuoHhk/eipXr9/FwmV/oOovJVGrWtloN7t15xG27TyM+w+f4fylG8iUwQVJHBLBOU0K5MqZCTWrlEGiRAm+PFa5TDJm0iKUL1MIeXJl/hIZm7cdxNzFG9G0QRXcvP0QFy/fwgKfociRLUPMpQDwTEas+PhgClCAAhTQmID0yIiMjML8pZtw5vw1jBrUGRnSp4mWeOuOw5jovRQzJvVFzhyZMHriQnRqVx/Zs2ZAwLv3UM6QbPH1w7QJ7kiY8O/QOHPuKnzmr8O8aYPw6Kk/6jfvB71ej1ZNa+DO/ScYM6QLUqdKhgEjZqJ7xyaMDI0d3NxdClCAAhQwrYC0yFDOMpw8cxl/bD+MrJnTolvHxj/c02MnL2H+0s3wGtcHKVM4ITQsHINGzETvrs2QMYPLl8dt2noA127ex0D3toiMioL7QC8x/shBHfHwsT+Cg0PFfRj/vFyiREe/YTMYGaY9zjg7BShAAQpoUED1yIiKisKKtTswb/FmXLtxD0mTOiCdS6ovn/z4bJwpgzOmTfSEra013Ad6o8tvDVGkYC7x1+8/BGPk+PkYPaTzl7MWyp8Hvf+AURMXYpBHO1y/eR/bdh4R/7t4znBAr4/2ngxGhgaPau4yBShAAQqYhYBqkaF8ZHTe4k1YuW4X8uXJKi5rPH/5BkPHzEX/Pq1RKH/OaHf49LmrWLT8D/hM7gd7e1uxzZVrd7B5mx9GDOr01WNCQ8MwePRsdGpTH/OWbkb7VrUx3msZpk30YGSYxeHEJ0EBClCAAhT4fwHVIuNbVOWSx4BhPqhWuSRqVCnz3ZmMz9vv2H0MV27cRb9ev8LS0lL88Yy5a8TNno3rVf5q2PfvP2LE+Pnw7NUKAQFBSJc2NTr3Hv+vkREeHoHeA7wwbEAHZPzB/SA/e0Dwxs+fleJ2FKAABShAAUBaZAQGfUBX9wkYO6wrMmdM+0PrvQdOYf/hM2I7G2trvHr9Fj36ThEfRc2S6f8fp1yGWbNxD+4/eIZBnu3EL996/+EjOvYc98PIKFe6EEZPWoQmDapgsGe7WP9yLkYGv2UoQAEKUIACPy8gLTKUMwjK/RM5sqVHq6Y1YWFhEe2zCnr/EeOmLEa3Do2QIrkTJngtRfGieVCrWjlYWPz9GzyVr6UrfXH42HmMG9EdLmlSiD/7r8j4/Mu4At4F4dTZq6hRpfTPy0SzJSMjVnx8MAUoQAEKaExAWmQojuHh4WjffQw+RXzCkrkjvtBaWVp+9Zs4L12+hcatByIsPBzrl01AyeL5xUdRQ0LCsHv/CfzWfQw6t2+A0UO7iLMdn7++jQzv2asxYUQPcZbjn1+PnzzHslW+GD6wY6yWl5ERKz4+mAIUoAAFNCYgNTI+Wz55+gKLlm/5QpsvTzbUr+MKyx+c3VA2VM4+TJ+9GqlTJ0fbFm6wt7f7bmn+GRkJE9jBc/A0uKRJCYv/3dvx+QHKJZic2TKie6cmsVpeRkas+PhgClCAAhTQmIBRIkOWqXK2IzQ0HHZ2NuLG0pDQMCi/n+PbL+Xv7O1svzvDYejzYmQYKsbtKUABClBAywJxOjKMvXCMDGOLcz4KUIACFIjLAowMA1aPkWEAFjelAAUoQAHNCzAyDDgEGBkGYHFTClCAAhTQvAAjw4BDgJFhABY3pQAFKEABzQswMgw4BBgZBmBxUwpQgAIU0LwAI8OAQ4CRYQAWN6UABShAAc0LMDIMOAQYGQZgcVMKUIACFNC8ACPDgEOAkWEAFjelAAUoQAHNCzAyDDgEGBkGYHFTClCAAhTQvICIjISO6dunyFBG8xj/BRD28TVePvCD/lNkw1xu6zb/1/b8ewpQgAIUoICWBURk6HS69jpd9P9KqpZxvtt3vR56fRR0UTpGBg8MClCAAhSgwH8I6K7ublrAMhLpKPXzAnrLiPO5q2/2//lHcEsKUIACFKCA9gR02ttl7jEFKEABClCAAsYQYGQYQ5lzUIACFKAABTQowMjQ4KJzlylAAQpQgALGEGBkGEOZc1CAAhSgAAU0KMDI0OCic5cpQAEKUIACxhDQXdneqLStbaLjOktrY8wXr+eICA30z11zvXN0O3lzdwu9pU3CeL3/xti5yPBg5Ky+Kto4vr6zyVNrO0cXYzyP+DyHPvITIsLel8/jtvHot/t5bUeTkTZ2jiPAtyexPgQiQgN/z11zfZtvB7rl29gFtgmeWljZxHoOrQ8QERqI3DXXR3u03tjVXG9lm0jrRLHe/8iIEOSstvKHrwgiMjLkaXg8cbJssZ5M6wPcODb5h5Hx+ORAfbo8jbROFOv9f3J9E9KXnPDDyMhVtj8jI5bKH97exeOrG38YGTlLu4+w4JuSWCoDN45N/mFkJM/2y1Mn56KxnkPrA9w84YVc1ddE+3px71A3febC7bVOFOv9f35vP9IUGsjIiLXkTwzAyPgJpFhuwsiIJeBPPJyR8RNIKmzCyFAB8T+GYGTIN2ZkyDf+MgMjQz42I0O+MSNDvrEyAyNDvjMjQ74xI0O+MSPDiMaMDPnYjAz5xowM4xgzMuQ7MzLkGzMyjGjMyJCPzciQb8zIMI4xI0O+MyNDvjEjw4jGjAz52IwM+caMDOMYMzLkOzMy5BszMoxozMiQj83IkG/MyDCOMSNDvjMjQ74xI8OIxowM+diMDPnGjAzjGDMy5DszMuQbMzKMaMzIkI/NyJBvzMgwjjEjQ74zI0O+MSPDiMaMDPnYjAz5xowM4xgzMuQ7MzLkGzMyjGjMyJCPzciQb8zIMI4xI0O+MyNDvjEjw4jGjAz52IwM+caMDOMYMzLkOzMy5BszMoxozMiQj83IkG/MyDCOMSNDvjMjQ74xI8OIxowM+diMDPnGjAzjGDMy5DszMuQbMzKMaMzIkI/NyJBvzMgwjjEjQ74zI0O+MSPDiMaMDPnYjAz5xowM4xgzMuQ7MzLkGzMyjGjMyJCPzciQb8zIMI4xI0O+s8kj4+Wrt5i/ZDOGDeiAl68CMH3OauTJlRnNG1WDhYXFDwWUx3kM9sYCn6FIYG8XK6mg9x8xbMxcjBrSCUkcHWI11r892Nz+qffXbwJQt3lfdGhdF21auOHTp0iMm7IYj5++wKyp/ZEwob00C1kDm1NkvHkbiJnz1uHi5Ztid/v3aY3SJQpAp9PJ2n2jjGuOkREVFYUjxy9gyYpt+PAxBBnTp0Gfbs2RPl2aWJm8fvMO02evxtD+v8HOzjZWYxn6YHP7p94X/74VcxdtRPp0qWFlaYnWLdzgVr3sd7v16nUAvGetwshBnWBra2Pobht1e3OOjGWrfMXrR4b0acTPwjo1ygnzuPZlNpExwL2NOICrVCqBXDkyISIiAn2HzMCFP29i5cIxuHXnERwdEqFk8XzYe+AUnJI6wHv2KqRJlRzKQT19kieckjpi1fpdYpzO7RqgZdMaePLsBTwGeePNm0CxTbJkSTBt1ipAp8Ngz3aYMXcNrly7K8aeMdlTc5HRo+9kVChTGG1b1cHbt4FYs3GP8Bw+oCNu3HqAYePmoWihXOJF9vadRyIEK1Uohq07DqNC2cIIDgmD+0Av8U0wb/ogKC/27gO98eDRX1i/fAJSp0pu1O8Jc4mMyMhI+Mxbi6yZ06FWtbIIj/iEhcs2o22L2jh74TrGTV0ijt1pEz3w8PFf+PPKHXHsdmhTD2fOXwP0gPcEDwSHhGLomDl48PAvTBrdE+nTpsb8pZvF90OX3xri8WN/TPFZIeZRxkqaRF4kf15Ic4yM4OBQDBs7F317tUKa1Clw7ORFXLx8C907NsHC5X9gxZod6N2tOerUKI/lq7ejaYMqeP8xGFev30OObBmwesNu7Dt4BiWL5cWoIV0QFhaGnn2niLCwt7PFxFE9GBm/b4W1tRVaN6+FDx+CMWn6cnRu3wCJEiaAx6BpCHr/QbzG2trYiMiwtLSE/4vXmD7BA4eOnRfHaKYMzpg4bRn6dGuBv/xfoVOvcWhYpxJcXFKiUd1f/vWNpYwXEnOPDH2UHu1+rYOQkDDMW7IR3To0xulzV8WxXrZUQYwY2Al/PX8tXoMtLS0wbYInUqdOhnmLNmHj1gPijY3y+mPKL7OIjAleS5Eggb34ZlcOYOUH1ZjJi1G6eD6kS5tanN3o0r4hfHcfRe8uzTB9zhq0aFINLTsMh8+kvggM+oBHT/xRvkwh8XfjR3THVJ8VqOdWEcdP/YkGdSohODgEew6cQvXKpcSZkwkje+DA4bN4/vw1alQtI17Ivcb30Vxk9BnohVLF88OtWlk883+Fjx9D4Hf0HLp1bIzBo2Zj/PDu2LzND2ldUiJVSic8ffYSTRpUwYIlm1HXrSI2bzuI2jXK4/XbAPGN4LvzKJo0rAJ9VBR27j2OQZ7txIuNsb7MJTLefwjGmMmLMKRvexGwn7/CwsKxct0uNG9cDXv2nxDHfXh4hAi6jm3ro88Ab4we2hnbdhxGpQpFcf7STaR1SSXiQnlXM7hvO/QfPhNjh3WBDjrMWbwRIwZ0FH9XIF92Eemyv8wxMiIjo/D7mu3YsecYOrWtj9Spk4s3K/fuP8Gi37di+IAOmDRtuThDqoS0e/eWeBcYhBOnr6BwgRxYvGIbJo/phfFTlqBdqzo4evKiiAvF1GfuGkwa3YuR8Y/I0Ov1UN5p58yeUURxmRL5YW1jg/lLNmKwZ3vUbeaJOd4DxRuWO/efIGFCOxTKlx15cmXBbz3GYNzwbhg2dh7GDusK311Hofww7dmlKSPjH9+8iu/de09Qq3o58fNLeTOsvLFQ3qAM6NMGS1ZuQ67sGfHqzTsULpBTHK/KGX6dhQ4XLt0UZ6eV16B+vVt/9Rok+/Xh2/HNIjI69hyHOjXL4S//11DOaERGRaFN5xEIDPwAe3tb8SK8aPYwrFq3C0UL5cbjp89FLPTsNwWLZw1DxKdPUE7l5cmZGfcePhXvXvYcOClO6SVKlEAER1hYBMqXLYy6Nctj174T6Nm5qXj3kj1rBuTPkxWTpy8X73S0drlEiYwWjauLdyOPHvujcMGc4h114/qVsWDpFkyf6CkC7vDxC8idI9NXkVHZtThmL9ogznokcUws3t00/LW/iAprK0ukSJ5UvNDY2Fgb7bg2p8gYN3WxOFvmkPj/I0OBUH4YKmeClKDr1bUZrKwsxYuscilFOd2v/Nnva3aIM0jKMaqc+VDeUSvfDwt8BmPF2p1iXBsbG8xdvBGHjp7Dk6cvMG54d81GxucD7P6Dp7h05Q78n78SYawci8oLrxIOm30PIpmTI/YdPP1VZBQpmBMnzlxGh9b1xFmOSuWLYde+4yhXuhDSpU0lAs6jR0tGxj8iQ3mNVuKreJE8IpqV40+5DKi84VPOaC5cvkW8QVEuGSpnnLNkSovihXN/iQzl9Xftxr2YOq4Prt28hyPHLjIyvnmVVCLj3MUb4ni0trZEiaJ5ocSd8v2vHI+nzl4VZzQL5suOabNXidfgEYM64eDhM/CauQrOaVIg4N17LPQZjKxZ0hvtNdgsI0M5s6CcjvfdeQRP/3qJ1i1qYcBwH1FgaZ1T4m1AEJInS4J9B09h78HT6NWlKezt7fBrp+FYPm+kOJC3bD+Ear+UxOFjF9C7a3Os2bgbiRMlxLrN+8Rp5JCQUOzedwK/VCyOA4fOoPNvjbBzzzFx2UV5tzLBeyn69fpVk5ExanBnERTKQdqmRS3MWrBevCgr/6ucFbpw6QZu3Hoo7pW5//AZmjeujtETFqJj23pYutIXPTo3EeuhnC4dNWEBRg7qjCRJ/o6OpEkclStTRvsyl8j4FBmJqTNWoHiR3HAtXwzKf69ev1tcmlJegIf17yDOpNnYWAkbJYiVgP42MpR3ia7lioqzGcr3gfJio6yLcqxevHwbG//YhwmjemLZSl9kyuCi2ch4F/geW3wPoVWzGrC2ssLjJ/7izKcSahcu3RJniZas2Ioc2TNg976T4n6Nm3ce4tbtRyhTsoB4MVfOon6OjFPnriB7lvTiergSGcppZ96T8f+XS5TLeBO9l4nXi117T6BFk+ri9fZtQKC4FN27/xTxBkN546KcSVJeO/LlzoKsmdOjdefh8BrvjgVLN2Py6F7ista5CzcYGdFExufLJZ//KijoA5at3i4um+zef0K8Jihn7BMksMOt2w9x/dYDJHFIhCi9HlUrlRR/n8QxkVHPJpttZCg3foaEhmH42HniHUjJYvmwZsNuvH4biNLF84tr1U+ePseKdbswrP9vIizadhkptlNuzurQpi4yZnAWp5Jevnwr4qR7p6binou/nr9C2ZIF8eFjMGpUKSNKT4mMZ3+9/Pv+DOgQGhaGCSO7azIylLMV/Yf5oFSJ/OK66JQZv4vAW7luJ65cuyfeofTr/SsSJbQX2ymnoZV3LEpNnzh9GfsPnUFoaJi4xBL4vxd7ZU3q13ZFQ3Gd1XiVYS6RoXyj+T9/LYJAOWWs3KOhHHu1qpVBv2E+4uyccnNi3txZxNm6H0WGchlA+cGnXH5RXqiVs07zlmwSkaHcH9N36HRxrVs5E5UrR0bUc3OVHnXmerlE+b5WLokq92co9w60aemGLBldMHryIrwLeI9MGZ3RvVMT8cbjzLmryJc7KxIlTiBeX76NjM8/RBMnSiBewJUQZ2RsFWfWcmTNIN5RK2/YlO/v0+euiD9XLpcqZ0Lr1qwA90HeKFIwl3jtbdeytnhtn+qzEgXyZsOJM39iyZwR8N11BKfPXkPmjM7i+OXlkq9/PCtnMr6NDOX1YMGyzbj4501xaUm5HHv52l3s2ntcHPO/ta6LlCmdMGfhBrx4+RapUiYTgRzbD0fE5l2iyS+X/OyTVw7qsxeuiTCoX7vSzz7MrLYzt0+XmBWOSk/GnCJDpV0yu2HMMTLMDkmFJ2Runy5RYZe+DKG8niv3JymXXZav2i7OVCv3ehn7y5xv/DS2haz54kxkKO+ct+08LG4yVE7rx8UvRob8VWNkyDdmZMg3VmaIz5GhnPVQbsBVLmvlzpVZfMLEmDeIf15BRob8YznORIZ8CvkzMDLkGzMy5BszMuQbx/fIMI7gf8/CyPhvo9huwciIraABj2dkGIAVw00ZGTGEM+BhjAwDsGKxaXw+kxELFlUfyshQlTPawRgZ8o2/zMDIkI/NyJBvzMiQb8wzGcYxZmTId2ZkyDdmZBjRmJEhH5uRId+YkWEcY0aGfGdGhnxjRoYRjRkZ8rEZGfKNGRnGMWZkyHdmZMg3ZmQY0ZiRIR+bkSHfmJFhHGNGhnxnRoZ8Y0aGEY0ZGfKxGRnyjRkZxjFmZMh3ZmTIN2ZkGNGYkSEfm5Eh35iRYRxjRoZ8Z0aGfGNGhhGNGRnysRkZ8o0ZGcYxZmTId2ZkyDdmZBjRmJEhH5uRId+YkWEcY0aGfGdGhnxjRoYRjRkZ8rEZGfKNGRnGMWZkyHdmZMg3ZmQY0ZiRIR+bkSHfmJFhHGNGhnxnRoZ8Y0aGEY0ZGfKxGRnyjRkZxjFmZMh3ZmTIN2ZkGNGYkSEfm5Eh35iRYRxjRoZ8Z0aGfGNGhhGNGRnysRkZ8o0ZGcYxZmTId/6pyLBPmPy4pbW9/GcTz2cICXrmn7vmeufodvPW3tZ6mwTJ4rmA/N0LD36DHFV/10U30/WdTZ7aO7i4yH8W8XuGyIhQhH18VT6P28aj3+7ptR1NRiZwcB4BXbRLEL9hVN67kKBnv+euub7Nt8Pe8m3sYpEwyVMrm0Qqz6i94UKC/kLumuuiPVhv7m6ht02USnsoKu9xROg7ZK+89IcvCP8HK7jzexltFMAAAAAASUVORK5CYII="/>
          <p:cNvSpPr>
            <a:spLocks noChangeAspect="1" noChangeArrowheads="1"/>
          </p:cNvSpPr>
          <p:nvPr/>
        </p:nvSpPr>
        <p:spPr bwMode="auto">
          <a:xfrm>
            <a:off x="3654914" y="12710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AutoShape 6" descr="data:image/png;base64,iVBORw0KGgoAAAANSUhEUgAAAhkAAAK3CAYAAAAoDF0VAAAgAElEQVR4XuydB3QU1d+G39lUauhVQEREQJpU6aFL771KJ6Ekka50AYEkCAm9I70XaQIJHaSLgAIqvXcIJWXnO3P58LPhx87e2Z3NvnvO/3j+OPe99z6/m51n7p2IAn5IgARMQaBneNQPmdKmLG6KwbjwIOLiE3D3QUzziBD/ZS48DQ6dBBIFASVRzIKTIIFEQECTjJ4tylEy7KzlrXtPsGzLCUqGnRzZnARkEKBkyKDIDBKQQICSIQEiAEqGHI5MIQEZBCgZMigygwQkEKBkSIBIyZADkSkkIIkAJUMSSMaQgL0EKBn2EnzVnjsZcjgyhQRkEKBkyKDIDBKQQICSIQEiJUMORKaQgCQClAxJIBlDAvYSoGTYS5A7GXIIMoUE5BGgZMhjySQSsIsAJcMufH805nGJHI5MIQEZBCgZMigygwQkEKBkSIDI4xI5EJlCApIIUDIkgWQMCdhLgJJhL0Eel8ghyBQSkEeAkiGPJZNIwC4ClAy78PG4RA4+ppCAVAKUDKk4GUYC+glQMvSz+3NLvpMhhyNTSEAGAUqGDIrMIAEJBCgZEiDynQw5EJlCApIIUDIkgWQMCdhLgJJhL8FX7bmTIYcjU0hABgFKhgyKzCABCQQoGRIgUjLkQGQKCUgiQMmQBJIxJGAvAUqGvQS5kyGHIFNIQB4BSoY8lkwiAbsIUDLswvdHYx6XyOHIFBKQQYCSIYMiM0hAAgFKhgSIPC6RA5EpJCCJACVDEkjGkIC9BMwgGVcu/Y4h/bqjT/8RKPRxCTx5/BjDBwbi4+Kl0bJ9t39M8dSJI8ic5R2ky5DJ3ulLa8+dDGkoGUQCdhOgZNiNkAEkIIeAWSRj+qSxKFaqHOo3aY3jRw5ib/Q2ZMvxHuo2aonQ0YOxZcNKlK1YDYNHhol/l/3d98WfHTm0F48ePsC4yfOQO08+OVB0pFAydEBjExIwiAAlwyCwjCUBWwmYRTKWLpwBRbGgU/dgfL95HbK9+x5u3biGYqXK4tzZn1CxSk0snB2BajUb4PChPXj/g3xYsWgOmrfpjDt3buLa5Uto2rqjrdOXdj0lQxpKBpGA3QQoGXYjZAAJyCFgFsnYsGYJUqTwQ96PCuGnk0dRzr+6+Get+s0wekgITp86hqRJk2FM+Kw/JGPLhlVo36UX7t29g7M/nUCdhi3kQNGRQsnQAY1NSMAgApQMg8AylgRsJWAWydi4din8q9bCwtmRKFuhCvLkK4RTJw4jY+asuPTbeTRu+RkWzZ3yl52Mbd+tQbsuvXD39i1Khq2F5/UkkIgJUDIScXE5NdciYCbJaNGmC0Z9GYQOXfsgSdLkQjKKlSyLr4f3Q7qMmZA6dTrxjsaPJ34QxyWUDNdaaxwtCTiKACXDUaTZDwn8PwTMIBmJoUg8LkkMVeQcEgsBSkZiqSTn4fIEKBlySkjJkMORKSQggwAlQwZFZpCABAKUDAkQ+R/jkg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QMuzC90djHpfI4cgUEpBBgJIhgyIzSEACAUqGBIg8LpEDkSkkIIkAJUMSSMaQgL0ENMlImcy3uL057t4+IcGKp89im0eE+C9zdxacPwk4mwAlw9kVYP8k4EIEAkN3DPO1xo+f0Ld6jAsNm0MlARJwEgFKhpPAs1sScEUClAxXrBrHTALOI0DJcB579kwCLkeAkuFyJeOAScCpBCgZTsXPzknAtQhQMlyrXhwtCTibACXD2RVg/yTgQgQoGS5ULA6VBExAgJJhgiJwCCTgKgQoGa5SKY6TBMxBgJJhjjpwFCTgEgQoGS5RJg6SBExDgJJhmlJwICRgTgJdpk/38orJ3cCaYP3Zw6I01H6F9YXFq7ICXJocUumkOUfNUZEACZiBACXDDFXgGEjA5AQCQndOAtBKgeIBBU9UFX4WL2uRyb0q/2ryoXN4JEACTiRAyXAifHZNAq5CoEf4rryKmnBcgeKjjVkF1njDp1V4cOnnrjIHjpMESMDxBCgZjmfOHknAJQkEhEVNANQ+CpAARWkWEeS/1iUnwkGTAAk4jAAlw2Go2REJuDaBoLD9SeLU2AuAeicixL+wa8+GoycBEnAEAUqGIyizDxJIBARUVVV6hkd3jfOw7Jjeu8L5RDAlToEESMBgApQMgwEzngTeloD2t7BmTpeSfwvr2wJ7w3Wx8Qm4ez+GfwurnRzZnARkEKBkyKDIDBKQQECTjJ4tylEy7GR5694TLNtygpJhJ0c2JwEZBCgZMigygwQkEKBkSIAIgJIhhyNTSEAGAUqGDIrMIAEJBCgZEiBSMuRAZAoJSCJAyZAEkjEkYC8BSoa9BF+1506GHI5MIQEZBCgZMigygwQkEKBkSIBIyZADkSkkIIkAJUMSSMaQgL0EKBn2EuROhhyCTCEBeQQoGfJYMokE7CJAybAL3x+NeVwihyNTSEAGAUqGDIrMIAEJBCgZEiDyuEQORKaQgCQClAxJIBlDAvYSoGTYS5DHJXIIMoUE5BGgZMhjySQSsIsAJcMufDwukYOPKSQglQAlQypOhpGAfgKUDP3s/tyS72TI4cgUEpBBgJIhgyIzSEACAUqGBIh8J0MORKaQgCQClAxJIBlDAvYSoGTYS/BVe+5kyOHIFBKQQYCSIYMiM0hAAgFKhgSIlAw5EJlCApIIUDIkgWQMCdhLgJJhL0HuZMghyBQSkEeAkiGPJZNIwC4ClAy78P3RmMclcjgyhQRkEKBkyKDIDBKQQICSIQEij0vkQGQKCUgiQMmQBJIxJGAvASMlIz4+Dts2rcXRQ3thtVqRMmUqNG3dCVmz5bB32KL9isVzsG/XdoybPBfe3j745ewphH41CKPDZyFd+oxS+njbEO5kvC0pXkcCxhOgZBjPmD2QwFsRMFIyHj96iPGjBiB44FdInSYtDu6LxtXLv6NR8/ZYMn86Zk8NQ98vx6B6rYZYumAGZkSMQ+eAvuLfT5s0Fj+f+REXfjmDCZELUOjjEli9bAGmfTMGzdt2QbvOPbF9y3r8sH83mrT6DB/mK4hZUybg7u1b6BTQF8+fPUVgx6bIk68A8n1UGOX8q2PZwpn46eRRRM5dJcYj80PJkEmTWSRgHwFKhn382JoEpBEwUjISEuKxftVi/HBgN0qVqYgs7+RA4aIlcf3qFRw+sBsNm7fD7p1b4JcqDXbv3CwEY96Mb1C+Ug2sXDIPdRu1gJeXNw7t34UatRth7YoF6NpzAObPmozy/jVw8fdzQiqePnmMRi3aC2nJkDEzajdoge2b16JYqbJ4cP8e9u36Hp/WaYLtW9YhIPgLaez+HETJMAQrQ0lAFwFKhi5sbEQC8gkYKRmvR3vrxjXcuH4V5385LSTgWcxTWCweqFarARRFwc6tGzDyiyBxxKEdsfTqNwyH9kahfdc+sCgW7Ni2AXnyfoTg7q2RPkNmcU3wwFF4/jwGfn5phITkzV8QT58+xrNnz8TOyKolc9CqQw88evgAm9YtF+KiHafUbdRSPkS+k2EIU4aSgF4ClAy95NiOBCQTMFIy7t65he83rRXHH94+Pjh18ih+PXcWOXLmwpVLv6NOwxa4ef0KLpw7i5vXr6JRiw64cf0KkiZNjumTv0bH7sFQraqQjIJFiuPUiSNo2vIz3Lp1XbzfsW/3dmTOkg2/nv8ZP+zfhR5Bg7Fr5xYhGds2rUbVT+sLyfh+0xpUqlYHv174GTXrNpFM8FUcdzIMwcpQEtBFgJKhCxsbkYB8AkZKRkJCgjgWWbNiIbT3M7K+kx3tOvcW70NMnjACly/+inKVqqNWvWZYOCcSp44fRo6c7+OzbsGYN/Obv0hGo2btsGB2BI4fPoAs2bKja8/+OHZ4v5CMuLg4bFyzBIOGh2LZotlCMi5fvICp34xB3nyF4OXtjWo1G1Ay5C8fJpKAKQlQMkxZFg7KHQkYKRnO5Hn/3h0hNud/Po3nz58Zdkzyx5HQvSdYtuVE84gQ/2XOnDf7JgESACgZXAUkYBICiVUyjh85gHM/n4ZfqtSoWPlT+CZJaihxHpcYipfhJGATAUqGTbh4MQkYRyCxSoZxxP49mZLhaOLsjwTeTICSwdVBAiYhQMmQUwhKhhyOTCEBGQQoGTIoMoMEJBCgZEiAyN8ukQ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okpEiqW9xu0LYGAlWK2KexTaPCPFfRhwkQALOJUDJcC5/9k4ChhHoPXFvnriE2M88vF4Mmdyr5kvDOrIzODAs6nZEsH8GO2PYnARIwIQEKBkmLAqHRAIyCASG7TwMWD6weCjFJvWucF5GphEZlAwjqDKTBMxBgJJhjjpwFCQglUCPsB3VLFBWAEgORVkREeTfXGoHEsMoGRJhMooETEaAkmGygnA4JCCBgBIQHjVHgdIOqqpAVWOtHkrlKX3890rIlh5ByZCOlIEkYBoClAzTlIIDIQE5BHpERiVXXuB3KPhVAd5TVfUBFMsvtw/cbrBiRdMEOb3IS6FkyGPJJBIwGwFKhtkqwvGQgJ0EuoXtyOqhKh/eznY3OsO19LPilPihPnEeBeDzYrsZXwClZNhZcDYnARMToGSYuDgcGgnYSyAgPGpuZJB/B3tzjGxPyTCSLrNJwLkEKBnO5c/eScBQAmaVjD7huzMnKNYmntYX38bB52fExRVWvTzbwzvZ9MjAkvcMhcJwEiABhxGgZDgMNTsiAccTMKtkDB061HI3ZcWngPpYUZBeVS13FUX1iwiqmASKojqeFHskARIwggAlwwiqzCQBkxAwq2RoeALDojqqwHQF8AAQD4taO6JPpa0mQcdhkAAJSCBAyZAAkREkYFYCZpaMThO3Z/S1emyGohRWVevOyCD/qtzFMOtK4rhIQB8BSoY+bmxFAi5BwMySIXYzQqOGAepABR6dJ4dUWOASUDlIEiCBtyZAyXhrVLyQBFyPgNklIyhsS5pY+ERaPJ93ndyr5mPXI8wRkwAJ/BcBSgbXBwmYhMCIDV1+SJciK/8WVjvrEZ8QiwfP7jYfWme6tL+F9cymZgeT+r1T0s6huX1za0IsXsTcbpHv02VL3R6GmwCgZLhJoTlN8xPQJKNR8V6UDDtL9SDmFnacWS5dMvKW7UvJsLM2L57exO8nF1Iy7OToSs0pGa5ULY41UROgZMgpLy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UDLkFJuSIYejESmUDCOomjuTkmHu+nB0bkSAkiGn2JQMORyNSKFkGEHV3JmUDHPXh6NzIwKUDDnFpmTI4WhECiXDCKrmzqRkmLs+HF0iJNB+bpRv8vsIgYKtEcH+R15P0QjJGNZ3OKxWKzw9PJA0WVJ0D+mOZMmT2Uz1xfMXWL5wOa5evgaoKrK9mx0NWzTQlWVz5zY2sEcyek7a5KMmJPncmpCwbcrnVQ6/7vrMpmYH85btW9LGoUBVVew/dBLL12yHalVhsVjQuvmnKFo4LxTF/q/fhIQErN+0G2s2RCFlimTI9k4mtG9VB1ev38LBw6fQvWNj0adZPpQMs1TCceOwf5U7bqzsiQQSBQFxI4tLslKFWgKKJVr1UTtOCfB/aoRkTA2bhmbtmsHPLyXmTpuH8pXLIVuObPgi6Ev8ePRHdOjRAS0/a4FlC5Zj1qRZaNC8AXp83h23b95Gvx794JskCSZMHY+HDx/iq8GjETptgpCVZfOXIW+BvMj9YW6MHz4Bp0+exoiw4Xg3V06MGjgKRw8cwZdff4mPS3yMedPmY/PaTUifKQO+jhgrxGTS15OxZ8du9BveH2X9y0itqz2S0WTocu8MfulXAmpJRcWuZ/HeHef0L/tEr2TExsZh1PjZaNG4GvLmeU/c/Od+uwEDgtojas8RBA0IE9LRt1cb7Dt0Ej0/H4+K5Ypi/MjeOPnTOSxcuglbvj+Ati1qYUBwe/x87nd0DByJlCmSY8WCsXjxIhbzF29ESK/W8PTwxPEfz+LYiZ9RqMAHWLxiK/YfPIlPq5XG4M874uLl62jbZSju3X+Eb2eNRPq0qRAxYzm2bN+PQh99gJkRX+D585do13UofH19UKZkIQQFtsSmbfsQ+Pk41KpWBuFjQ/Dd1r1YtX4nPsydA/2C2sHL0/Ot60fJeGtUieZCh0tGYHhURVVVMyQagpwICeggoKioD0VpAfF8qySoKr7KmGtls8aluufVEffGJl8PHYf3P8gFL28vXLt8De26tcPJoyeRPEVyZHs3G4YEDRG7G2uWrkXIl8HYF70P+Qrmx6yIWWjbuQ1uXL+JvTv3oltQVyyc+S2ePHqMAkUKIGfunPjgww+wZ+cepPBLIeTil9M/I/ZlLJ7FPEO5yuWEXLTt0gaRE6aga+8uiP5+FzJkSi+e7p8+iUHpCqUxJ3I2uvTuIsRF1keTjO8OHJn4+HbxA7oyVaWuYlFaaqURtVHwVZfcc5oUKt87v6152lw1mRg3cQHq166INKlTolb1soLT7IXrEdilKfYdPIn06VNj4pQlCBsdhGWrv0fWzOmRMkVSrNkQjdFDAzA2bD66dWyEyBnLEdClKU78+Avu3n+I3O9lw7lfL6Nti9p/GdrRE2cxJnQuZkd+idBJi9CsUVUcOX4W1SuXwsNHT7Aj+jCq+JdAxIwVGDeiFyZNWyLGd+rMr0it1TNHFsyctxb9g9piyqyVGBjcAVNnrUChArlx4berSOWXHPVr+9uKA5QMm5G5fAPHS0bYzkcK1KouT44TIAE7CKhWpR0sSg9NMqAiXvGw9E2Xc3mnxiV7FLAj9h9Nw74KR8kyJYRUnDh8AoWKFUKGTBkR3DlYHKP4+HgjdEYo9kbtxbL5y9Gmc2shCD3aBIgboXZN5qyZMPZ/dyCuXLyCRw8f4fCBI6hWqyr27NyLkmVL4L3c74m+F8xYiOULlovdCm8fb4yfMg5b1m8VuyVHDhyBp5cnfj3/GxbNWiSu0W7C4TPDkDV7VmnT1iRj85Hdgx9fK79dT6gKSxsoSoDwPxXxUJR+XT6Y1aFA+aBCevK0NtqN/dyFy7h05QYePXoqbtbbo35Avz5t4eHhgZ/O/orKtbshe7bMiIuNQ+cODVAw//u4ev02mjeqjulzVgsp6BgwEjExzxEXF4daNcqhzqfl8PP5i+jQqu4/JGPP/uPo2a055n27AWU/KYwrV29i8IgpiE9IQPNG1VC3Znls23kIPTo1wbJVW1G0SF4hNY3qVUKG9Gkwd+F6NKhTEc06DBIoHj1+KnZcUqRMhlw53xFHPrZ+KBm2EnP9650gGVHWiGB/8xwSun4NOQMXI9B+aJRvMj9sBNRsgGVLkoSXgyb0rR5j5HFJ6jSpELU1Cg8fPMKNazdQoUoFZMmWGcP7Dkf/4f3F+wEZMmXAtInTUb5KeezYvAOfde8AxaLg7u27ePniJY4ePIpm7ZvB09MTG1ZuQM73c+Ly75eFYGj/u3vnLk4eOSlyipQogmtXriNt2jRYuXgVmrdvhiP7X0lGzNMYpPBLiSLFC+Pq5avImi2ryJT1see4RDvKssb5fqcqanaL6rHF1/pyoFYbvcclz1+8FDfrNs1rIkWKZLhz5z4WLN2EerXKY9W6nQgObI3bdx/gzt37WLFmO4b074z7Dx7Dw8OCX85fwq3b99CoXmUhGTWqfoJ5izYgKKAVtHcxnr+IhZenB2bMXYOQnq3EEYe2w3H659+QJ3cO/HD0tHgnQzueKfRRboRFLkLY6GDcvfcAu/cdQ+WKJbBz9xF07dAQS1e+koxDR04LucmSOT1mL1gn3u9YuzEK3To2xrUbd5A0iQ927DqMD97PLo5YbP1QMmwl5vrXUzJcv4acgYsREO9kxCdtafFQ9k7qXeH86+EbIRmDe3+BO7fuiJv7OzneEccWJ46cwPxpC1C01MfiRc4uvTtj/YoN+PXcryj+STG06NACPx77ESu+XSnkokmbxij+SXFEb4vG9k3b8fz5CyEIzds3F9mTv44QU6jXrB7yFcyHyHERQkxKlislXg5dtXj1XyRDkxPtKOXSb5fwccmPxbGMNj5ZH3skY+jQn7zv+d1tparx+yJDqpx7PSa9kqHt1Px05gKmzVktdhL8UiZHz27NULhAHkyZtQLRe46K9ycCOjfBxi178N3WfUiaxBdf9PsMt+88+ItkNK5fWYiDJhovX8ZhcN/PUKxIXiEKoyfMEe0+ypcLwYGtcOXa/734qUlGqeIfiWOYQ4d/QsO6lfAyNlYcnfxdMgAFQ76ahlw5s8LLywtD+nfCgiXfiR0O7Yjkq6EB4oVSSoas1Zr4cygZib/GnKGLEDBCMlxk6lKHaY9kvGkgeiVD6sQcEPbw4RPcunMfN2/dxdlffhc7GDI/3MmQSdM1sigZrlEnjtINCFAy5BSZkqGf45mff8P+Qz8iia8PalQtjbRp/PSH/UtLSoZUnC4RRslwiTJxkO5AgJIhp8qUDDkcjUihZBhB1dyZlAxz14ejcyMClAw5xaZkyOFoRAolwwiq5s6kZJi7PhydGxGgZMgpNi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aJKR1DtFcTeasiFTtaoJeB73vPnQOtOXyergzKZmB718UpSUleeuOaqagPi4Zy3yfbpsqbsycLd5UzLcreKcLwnYQSAwdMcwX2v8+Al9q8fYEcOmJEACbkKAkuEmheY0SUAGAUqGDIrMIAH3IUDJcJ9ac6YkYDcBSobdCBlAAm5FgJLhVuXmZEnAPgKUDPv4sTUJuBsBSoa7VZzzJQE7CFAy7IDHpiTghgQoGW5YdE6ZBPQSoGToJcd2JOCeBCgZ7ll3zpoEdBGgZOjCxkYk4LYEKBluW3pOnARsJ0DJsJ0ZW5CAOxOgZLhz9Tl3ErCRACXDRmC8nATcnAAlw80XAKdPArYQoGTYQovXkgAJUDK4BkiABN6aACXjrVHxQhIgAQCUDC4DEiCBtyZAyXhrVLyQBEiAksE1QAIkYAsBSoYttHgtCZAAdzK4BkiABN6aACXjrVHxQhIgAe5kcA2QAAnYQoCSYQstXksCJMCdDK4BEiCBtyZAyXhrVLyQBEiAOxlcAyRAArYQoGTYQovXkgAJcCeDa8ClCASF7U/y4mWCr0sNOhEN1tMnvr8nrJNfvPR+loimxamQwFsSeIS7L57FrBjeNPYtG7j9ZZQMt18CrgWgZ+jO2VYFv7rWqBPPaC1QKqkK9qiqGpd4ZuU6M1EUSx6oeKnCetF1Rp14RqqoSlLVgouRQf6zEs+sjJ0JJcNYvkyXTKBnWPT6ycEV60qOZdxbEuBxyVuCMuiygNCo2hZFfTI5uNIug7pg7H8Q6BO+O3OcNb5FZEilMIJ6OwKUjLfjxKtMQoCS4dxCUDKcy5+S4Vz+lAzb+REjwT8AACAASURBVFMybGfGFk4kQMlwInwAlAzn8qdkOJc/JcN2/pQM25mxhRMJUDKcCJ+S4Vz4ACgZzi0BJcN2/pQM25mxhRMJUDKcCJ+S4Vz4lAyn86dk2F4CSobtzNjCiQQoGU6ET8lwLnxKhtP5UzJsLwElw3ZmbOFEApQMJ8KnZDgXPiXD6fwpGbaXgJJhOzO2cCIBSoYT4VMynAufkuF0/pQM20tAybCdGVs4kQAlw4nwKRnOhU/JcDp/SobtJaBk2M6MLZxIgJLhRPiUDOfCp2Q4nT8lw/YSUDJsZ8YWTiRAyXAifEqGc+FTMpzOn5JhewkoGbYzYwsHE+g2fl8GL4/YdVarMsRiQU94+rZW454vSkhQJ0ztx/+8stHl0P5SujjEzlIRv0FRlQ99rfHjX3h4TkCCsieib6XFRvfPfKBn2K6RiprwIAHKOe0/Kw4ryqiKokSE+H9FPsYTCAyL7qAoakEPeIzT/rPiHhbLnQSrtWJc8pTdZnQtxr/H5z9KQMkwfn2yBwkEAkJ3ToOCNgB8FFV5AaiXIkIq5ZcQzYi3INBjws4gxYJRCiyeUNU4VcEdJS6uTET/atffojkvsZNAQOjOmlCwEKqSVFEUVYX6VFHQNCLIP9rOaDZ/CwI9x+3IZfWwREFR0yoqPFUF8RZVCZ4c4j/9LZq79SWUDLcuv+tMvs34rcn8LF73oSjeKqAqQI+IYP9prjMD1x5p+6FRvslS4oGiwFebiaoqU9M9jgocPny41bVn5hqj7zL9iJf30yfHoOAjwR84EJfsXIUZXbvyKdoBJRw6VLXc84ueD6D1/3YXo3g+Tzu5V82XDujepbugZLh0+dxr8D3CogZYoH6lAhc9LF7+k/qUu+xeBJw728DQ6CZQ1MUq1ARPi2eJb/qU/9G5I3Kv3gPDd1RSVcsWBaqqWjyqRvapsNu9CDh3tgHhOz6GatmvAB5Q1UYRIZXWO3dErtE7JcM16sRRAugRFvW+BdgEBfMjgngW7ehFMXToT953/e5GWRScnBxUsYej+2d/QEBY1FoAcZHB/k3Iw/EEAkKjZioKckcE+1d0fO+u2SMlwzXrZsioA8dHmfsHx1Ps0zdRVaxWrEqCIRAkhXp5+BwKDy793Ja47hN2FvVQlRS2tHHotRp/KOUsFvWwNRYvHNq3jZ3FI/bMtL7Vb9vSLCB0+weK1SOLLW0cfa1iUXInWNQ4SzwuOrpvW/rz9PC8PDG43G+2tNF+cyM+PiGPLW0cfq3FklKFNa9ixSGH921Dh4pFfTA5pNJJG5oYdiklwzC0rhccGBZlrVsxv8PXhOuR+u8RX7z+AKfOXH1/cr/Kv9oyt57hUT/UqZC/uC1teO0/CTx8/By7j/7WPCLEf5ktfALDoqbWrZi/my1teO0/CagqsGH3mXERQRX728InYEJUp8qlcs9MntTblma89l8IrI8+szMiuGJlM8Bx+A1Fu5FFBPtbzDB5juGvBLTa9GpZzuFrIrHV4dT5G4g+cE6XZPRsUY6SYeeCuHXvCZZtOaFLMnq1LEfJsJO/1nzSkr26JKNt3WIzU6dMImEE7h0xafFeSoZ7LwFzzp6SIaculAw5HPWmUDL0kpPXjpIhj6WeJEoGdzL0rBvD21Ay5CCmZMjhqDeFkqGXnLx2lAx5LPUkUTIoGXrWjeFtKBlyEFMy5HDUm0LJ0EtOXjtKhjyWepIoGZQMPevG8DaUDDmIKRlyOOpNoWToJSevHSVDHks9SZQMSoaedWN4G0qGHMSUDDkc9aZQMvSSk9eOkiGPpZ4kSgYlQ8+6MbwNJUMOYkqGHI56UygZesnJa0fJkMdSTxIlg5KhZ90Y3oaSIQcxJUMOR70plAy95OS1o2TIY6kniZJBydCzbgxvQ8mQg5iSIYej3hRKhl5y8tpRMuSx1JNEyaBk6Fk3hrehZMhBTMmQw1FvCiVDLzl57SgZ8ljqSaJkUDL0rBvD21Ay5CCmZMjhqDeFkqGXnLx2lAx5LPUkUTIoGXrWjeFtKBlyEFMy5HDUm0LJ0EtOXjtKhjyWepIoGZQMPevG8DaUDDmIKRlyOOpNoWToJSevHSVDHks9SZQMSoaedWN4G0qGHMSUDDkc9aZQMvSSk9eOkiGPpZ4kSgYlQ8+6MbwNJUMOYkqGHI56UygZesnJa0fJkMdSTxIlg5KhZ90Y3oaSIQcxJUMOR70plAy95OS1o2TIY6kniZJBydCzbgxv40zJsFqtOHZ4P6wJVhQrVRYWiwXXr17G8SMH4F+1NpImS2b4/GV14CzJuHP7JnZs3YCXL56jYJESKFy0JBRFsWtajx4+wKZ1y1GtZgOkTZ8B8fHx2L1zMzJmyop8BYrYnW/X4N7Q2NUlIy4uFt9vWos7t27+McN8BYtAgYI8+Qri0u/nxT9/Pn1S1MDDw8MIjHZlupJkqKqKX86cwqH90YD6atqflK+M3Hny6VrfN65fhWq1wtvbGzExT5Ej5/t2sdTTmJJBydCzbgxv40zJiIuLw7RvxuDqlYsYNHwC/FKlwfpVS7B2xQKMmTgbGTNlMXz+sjpwhmRcufQ7OrWshfBpi5AmbXpsWLMEteo3R5as2eya1m8XfsbwgT3RrlNvVKpeGzdvXMPQfj1QrlJ1tGzXFRaL+W5wri4Z2k3v/r27uH3zOtavWoTWnwUgpV8qUUftprVxzRK0aNcNC2dHoEOXPvDx9bWrxkY0djXJWDR3KjJkyoyCRYoj9sVLrFu9GO0790KKlH424zm4N0rIuNZW+3mpXquBzRn2NqBkUDLsXUOGtHe2ZCyYNRnJk6fAB3kLiB/2lYvn4MTRQ+jVbxgu/HIa361dDu0pr02nQKRKlQaDQ7oiV+4Pcen3C/hi1ESsXbEQjVt0QNp0GTErcjy69RmIpEkdvwPiaMlISEjAt3Mi8cGHH+GTcpXE2jhz6jg8vbyErC2YOQmahGg3qs+/GI250ycidZp0OHxgD0qULo9fzp6Cr08S9P1yDA7sjcLWjasRHx+HDl37IEnSpPh2zhTk/agwmrbqiL3R2/DwwT08evgQNes1wYzJ43Dj2hWk8EuFgOAvMO2bsYiNfYkb1y6jZbtu4olw6sTRuHb5Irx9fDBg2ATcv3cHU78Zg9Sp08LXNwmCBozA6mULsH/PDiRPkRJ9+g3Hrp1bcPLYQRQtURa16jez6Wnd1SXj9Q/33Tu3sWzhDHTtNUAwnzMtHHnyFsCcqWHo3X8Yzv18Gm07BmL7lvXYvnkdkqd8xS6DCYTcFSXjw/wFUaxkWVgTErBgdgTqNmqJR48evFrTL1+ias36KFexGiZNGI67t2+hVJmKqNOwBRbPn4bWHXrgxxNH8OLFc3h7eePZsxjs370Dd2/fxFfhM5EsWXJDvrPfFErJoGQ4dMG9bWdmkIwSn7y66ZUsXRFHDu7FiWMHxQ/wvBnfIGTwaPFlu+zbWWjcoj1GDwnB5FnL8d265WKn4/DBPW4pGdpNffaUUDRr3RlJk6fAuBH9cPzIQXTt1R/l/Ksj9uULJEueAhGho1C/SWusXDJX/PNZTAy2fbca3fsMwsjBfdApIAQzJn+NwSMn4u6dm9i4Zhlq1m0i5C1tugxo0qojdu3YjNwf5sexH/aLjJinT5A+Y2YsXTADRUuUwfLFs9G8TRd4enoJaWjUrC0eP36EdOkzYs3yhfi42Cc4duQA8hcsgnTpM2HVkrmo06glNq5egs4Bn2PLd6uFQN64cRXp02dC2YpV33b5/nFdYpaMFm27Yut3q/7YyajdoIU4zurUIwR7orbi6ZPHQsqc/XFFyVg4J1I8lGg7SR27B6NmvabiQUcT7Hdz5cbiuVPFseHxo4fQqHk7PHxwHz4+vlg0b8o/JIM7Gf+3Au07sNWxkrUbWQQlQwc545uYQTLqNmqFfbu2iRtgthw5sXPbRjRr0xkjB/UW56OKxYJCH5dArXrNxM2v75djsWXDSvEE/FoyUqVOi1mRExAQ8oVb7GRouzszI8bDv1pt5M1fSCyU44cPiB2ewsVKieMO7ThK+9+Y8JnYsnEVWrXvjiuXfhM7E+279BHXtO3cE4ODuwhmGmdN+CpVr4MtG1ahYOFiSJUmLc6dPYVSZfxxcF+0+HcTRg0U2/raF/OQ0ZOwdsW3+Kx7kOhrz84t+LRuYwwf2Au3blyDh6cnho2JwLbNa1C9VkNxrLNq6TxUqVEPA4M6Anj1ddSucy+xG/JerjzQni5t/biTZGgSOGJQL7x8+VJgqteoFRq37GArMunXu6JkaGtN+/mZ8NUg8bCive+iifmeqC3w8U2C7Dlyov/Q8dj63WpsWLVEcNbW7uL5U4VkHDt8AHHxcfDx9uFxyZ9WFCVD+o+X6waaQTIaNG0rbjzaC59Dx0wW72m069Ibi+ZEom2nnmIb8sCenShbsRpWLJr9D8koXa6y2JbXMrSbnjscl2grTjtW0m74EXNWQJMs7YgiTboM4lhEe/ezWImy+GpICHoEDXqjZHTrPQCzpkxAt14D8ejhfZGpbR9vXLsMtRs0Q1C3VugRNBj5PiostoLTZ8wkto3rNW6F8aMGiuORv0tGrg/y4sfjh8W/iwgbiUbN2uPnsz+K8+osWXNg5eLZ4jhg+bez0LFHCL7fvBaZs2YTxzuUjH8el/x9J6NR8/ZCttt16iVeXPTw8ETp8pWd/iXkqpKhrXft+G/F4jliN2P3zq1InSatEI7NG1aiaInSYgdD27Vbs3yBkIyZkePRqcfn4sjvnew5kCKFHyWDkuH0n0FTDsCZkqG9A7Bu5WJU/bQ+fjp5BBd/Oy+eFLQdCW0nIyE+HgODOkP7LZQxE2eK30LRbn4duwVhT/Q2pEyZStycBvTphHIVq8LTyxvN23YWZ/6O/jj6nYzX89O+HAcFdcatm9fRol1XtOrQDbdv3kDfnu3FTk+xEmVQpmJVnDhyELUaNMfNa1fEb/TUb9oGU8JHo32XXnj54oXgrP12z5jwWXj58gV2btuAxi0+w/iR/YXweXv7iOOY8pWqY1BwZ/EW/ad1myDrOznEOx0Nm7UT73QcPbQP/lVrYXBIFzzRtvHrNUX+gh+LHYwvP++K9BkyIXPW7Ogc2Bd7orZh7PC+Qmq+GBmOg/uj8U62nHjv/Q9sLl9i2cl48OAetqxfgaatO+PJ44dYvWw+GjRpiy/7dRc3N602DZq0wY8nDmNI3+4oUKQ4Rk2YDi8vL5uZyW7gapKxcc1SvPd+HrE+tY92tJf93VzIk6+A2N27evl39P1iDD4uXhqjvgzC0UN7MWDYePGws3n9Skyf/DWatOyAD/MXFvy196QyZMyM6ZPGou+XXyOln+0vkNpTE76TweMSe9aPYW2dKRmGTcoJwc6SDCdMVVeX2i6I9tsv2q9k1qjTCOUr1dCV86ZGiUUypEJxcJgrSYaD0TikO0oGJcMhC83WTigZthL79+s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pQMOYg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oGhOxfDYjG8H7s6UNXyUJTddmU4oLGHEh/0TZ8qt2zpKjA0ahQsynu2tHH4tVa1ABT1LBRLvMP7tqFDNT5+cmTfKgdsaILAsKiOUJTKtrThtW8goFo3RgRXWmwLn16h0f5WCzrb0obXvomAejoiyP8rM/BRHD0I7Wk5gpLhaOyJpr+eYdHrJwdXrJtoJuRiEwkM3THM1xo/fkLf6jEuNnQOlwRIwAkEKBlOgM4u9ROgZOhnJ6MlJUMGRWaQgPsQoGS4T60TxUwpGc4tIyXDufzZOwm4GgFKhsSKBY7flVP1SEgqMZJRfyOgKEpERJC/P8E4hwAlwznc2SsJuCoBSobEygWGRf8CJIyVGMmovxNQLL0igvyLEIxzCFAynMOdvZKAqxKgZEisXGBY1PWIYP8sEiMZ9TcCPC5x7pKgZDiXP3snAVcjQMmQWDFKhkSYb4iiZBjP+L96oGQ4lz97JwFXI0DJkFgxSoZEmJQM42Hq6IGSoQMam5CAGxOgZEgsPiVDIkxKhvEwdfRAydABjU1IwI0JUDIkFp+SIREmJcN4mDp6oGTogMYmJODGBCgZEotPyZAIk5JhPEwdPVAydEBjExJwYwKUDInFp2RIhEnJMB6mjh4oGTqgsQkJuDEBSoadxe81blduq6d1qwrLAAXWKaoVA6Cood6Kb77w4NLX7IxncwDdx+xJbfGO36oqWKaoakNVUUYqUIep8Uq3Kf38TxCS4whQMhzHmj2RQGIgQMmQUMWAsKiVClAbiuKtqtZYi6IsnBzkz79NUALb1xGBoVGDVeALRVG8oVrjYVH287/8KRHwW0ZRMt4SFC8jARIQBCgZEhZCj/BdeS3WhMNQlGRQ8SAixD+NhFhG/I1AYFjUTQAZASUWqto2IsR/GSE5lgAlw7G82RsJuDoBSoaECrafG+Wb9D6WWCyop6oYFxnsP0BCLCP+RiAgLKqdAnWOCpx/gdjSs4Nr3CckxxKgZDiWN3sjAVcnQMmQVMGeYbuqWWGdA8VaNzKo8jFJsYz5E4FuYTuyeqiWNRaoEZNDKi0gHMcToGQ4njl7JAFXJuAykhEYFjXG1KBV1QJFqQRV3QlFsZp5rBHB/gP/bXxmZ6y8Ot4rpirKUaiqqRmrLxImRA6qcs/M60DP2CgZeqixDQm4LwGXkYwp686qlUu8776VkjTzZVtPYEj74v9a98CwKGvPFmUdviYkTc00MT9duInoA+fen9yv8q+mGZSkgVAyJIFkDAm4CQGH31C0G1lEsL/FVr5TNckomdvWZrz+bwSWbjn+n5LRq2U5h6+JxFakU+dvUDISW1E5HxIgAV0EHH5DoWToqpO0RpQMaSjfGETJMJ4xeyABEnANApQM16iTtFFSMqShpGQYj5I9kAAJuDgBSoaLF9DW4VMybCVm+/XcybCdGVuQAAkkTgKUjMRZ1zfOipJhfMEpGcYzZg8kQAKuQYCS4Rp1kjZKSoY0lDwuMR4leyABEnBxApQMFy+grcOnZNhKzPbruZNhOzO2IAESSJwEKBmJs648LnFiXSkZToTPrkmABExFgJJhqnIYPxjuZBjPmJJhPGP2QAIk4BoEKBmuUSdpo6RkSEP5xiBKhvGM2QMJkIBrEKBkuEadpI2SkiENJSXDeJTsgQRIwMUJUDJcvIC2Dp+SYSsx26/nTobtzNiCBEggcRKgZCTOur5xVpQM4wtOyTCeMXsgARJwDQKUDNeok7RRUjKkoeRxifEo2QMJkICLE6BkuHgBbR0+JcNWYrZfz50M25mxBQmQQOIkQMlInHXlcYkT60rJcCJ8dk0CJGAqAm4rGU+ePMY3Xw/Fxd/Oo1SZimjftQ8ePbiPvbu+R636zeDp6WlzoVRVxc6tG7BkwQyky5ARnw8ejXTpM/4j5+aNq9i3azsaNGkDi4fHG/tJSEjAtu/WoFipskifIZPN4/m3BmbfyXhw/y7GjxyA27duommrjqjyaT2cOHoQadNlQI6c70thYHQIJcNowswnARJwFQJuKRlWqxVTJo5GmfJVUKRYKaxaMhcxMU9R6OOSWLviWwQNGAFFAW5evwaLh0Xc3Dw9vXDz+lW8fPkCyZKnQOrUaREfH4/r1y5BUSzIliMnLl/8DRvXLEHPz4fi0u8X8PXwfhj7zRwkSZoUVy9fhIeHJ97JngMXf7uA1cvmo0+/4bh37w4eP3yALNlyIFmy5LAmJODqlYtQFAVp0qbHlPDR8K9WGx8XK/WfQvK2C87MkvH0yROEBLRGvy+/Rq7cH2LqxDFi7pd/v4BUqdMiTbr0yJgpC1Kk9ENcbKwQRN8kSZA127t4/vyZ+DNNUvxSpRbsnPWhZDiLPPslARIwGwG3lYyFsyNw88Y1BAQNFjf03y78gls3r2PDqsXoHjQI361ZisxZs+Pczz+hXqNWeCdHTsyb8Q1y58mPY4f3o1ffodi9Y4u4uV2/dhmflPVH9nffR+joQQgaOBLZsr+HI4f2Ik/eAli/ahEABXdu38BHhYri/dx5sWbFQnxapzG2bFwlbojaDTN44Cjsjd6GJ08e4fGjR0Jcdu/cgk/KVhLXenl7271+zCwZmugN6dsdRUuWRYu2XXDtykUhd4cP7sGN61fg45MEMTFP8Fm3IKxdvlDUz2LxQJ68HyFpsmTYtmktChQqhvO//ISA4C+RKnUau3npCaBk6KHGNiRAAomRgOMlIzRqDRSUsRVm/lyZ0lcumdvWZv95vXZT0m5q2s08dOq38LB4YOWSuegRNEg8Fb948VyIgpeXNx49fID0GTKiTIWqWLpgBkqUrog500LROaAfHj28j/O/nEaj5u2FcDSsVhKqasWI8VPxcfHSGD0kGMEDv8LTJ4+xbuUi1G/aGutXLUaatOmEtOT7qDAmh45E4xYdxA7H51+MQfLkKcROyZypYfi0bmNky/GelLmbWTK0CWo7OV8NCcF3a5fhk3KV8FXoDERt/04IQ8EixbFwVgRadeiBFYtno81ngbh39zaGDQhEoxYdEPP0CRo2a4tl384SvEqXqySFma0hlAxbifF6EiCBxErA4ZKhF+TUdWdVWZKh3ch+PnsKefMXErsYVy79jnWrFqF2/WZCApq17iSOUzJnzSaOSCpWqSnk4d2c7/9FMiLDRoptfU1C8hYojOw53oOnlxeyZM2O589iMOqLIDRr0xlTvxmDQkWKi+OSd3PlRvZ3c4l+MmTMjFs3rgvZ0D4VKn+KeTMnYdCIULeUjIcP7uHc2Z9QonQFwWPrxtXwS53mj+OkHDlzCclo0a4bli2ciQ5d++Dhw/sYOagX6jRqBdVqRbVaDTB/5iTkyVeQkqH3h+0/2gWG7hjma40fP6Fv9RgD4hlJAiSQyAi4p2RYreLoo5x/deTOkw/bN6/D2dMnULdxa7ENr92otJvZ4JFhGDdygJAM7b0M7Tptt2Hs8L7oN+RrcaOr26glLl38FRfOnYV/lVrYsXUdPusWjFs3rqF315aYEDkfU8NHo0O3PuJlxu83rUHzNl2wYc0SFC1RBufOnhIi0r19I4wYF4nZU0LRObCfkJuTx3+ARVHEi6jusJPxLOYpQnq0wZAxk5A5SzZMm/Q1ipUsg/t374h3Vl5LRttOPTFp/HDUrN9UcLrwyxkUKlIC27euR5/+IzB+1AD0DBkiJNEZH+5kOIM6+yQBEjAjAbeUDK0Qz57FYNnCWbh5/Qqyv/semrTsCKuqYt2KheK3OU6dOCreCahUvQ5Uq4p8BQqLI46HD+4j5uljNG/bBbGxsVixeA4UKGjVobt44fDooX34fvNaJE2WXPx2hHaj09osmT9d7Jq0aNcV8fFxOHXiCMpWqCquPXH0kDgSKVy0lLh28fxp4iXQZq0748xPx3Hu7GlxxOLrm8TuNWT245Injx9h0dwpeHD/HkqV9UeFSjVw/twZ+PmlRuq06XDk4F6ULFMRTx4/xLRvxiLLO9kF00P7onH96mXxbo0mZdrRirM+lAxnkWe/JEACZiPgtpJhayE0KejeviG0X1P9YmQ4atRuCMVisTXG6debXTL0AtoTtRUWi0UcZzn7Q8lwdgXYPwmQgFkIUDLMUgkHjSOxSoaD8L1VN5SMt8LEi0iABNyAACXDDYr85ylSMowvOCXDeMbsgQRIwDUIUDJco07SRknJkIbyjUGUDOMZswcSIAHXIEDJcI06SRslJUMaSkqG8SjZAwmQgIsToGS4eAFtHT4lw1Zitl/PnQzbmbEFCZBA4iRAyUicdX3jrCgZxheckmE8Y/ZAAiTgGgQoGa5RJ2mjpGRIQ8njEuNRsgcSIAEXJ0DJcPEC2jp8SoatxGy/njsZtjNjCxIggcRJgJKROOvK4xIn1pWS4UT47JoESMBUBCgZpiqH8YPhTobxjCkZxjNmDyRAAq5BgJLhGnWSNkpKhjSUbwyiZBjPmD2QAAm4BgFKhmvUSdooKRnSUFIyjEfJHkiABFycACXDxQto6/ApGbYSs/167mTYzowtSIAEEicBSkbirOsbZ0XJML7glAzjGbMHEiAB1yBAyXCNOkkbJSVDGkoelxiPkj2QAAm4OAGXkYzwFafUUgWyuzhu5w9/876fMaJjyX+te2BYlLVVzY9dZk04n+a/j+D85bs4fOLi+5P7Vf7VrGPUO67A0B3DfK3x4yf0rR6jN4PtSIAE3IeAy9xQAsKi2rlPWYydaWSw//x/66Fn6K62VsXqMmvCWEr2pT+P81o9p3/ZJ/almK81JcN8NeGISMDMBHhDMXN1ODYSMBkBSobJCsLhkIDJCVAyTF4gDo8EzESAkmGmanAsJGB+ApQM89eIIyQB0xCgZJimFBwICbgE3AajjwAAIABJREFUAUqGS5SJgyQBcxCgZJijDhwFCbgKAUqGq1SK4yQBExCgZJigCBwCCbgQAUqGCxWLQyUBZxOgZDi7AuyfBFyLACXDterF0ZKAUwlQMpyKn52TgMsRoGS4XMk4YBJwHgFKhvPYs2cScEUClAxXrBrHTAJOIkDJcBJ4dksCLkqAkuGiheOwScAZBCgZzqDOPknAdQlQMly3dhw5CTicACXD4cjZIQm4NAFKhkuXj4MnAccSoGQ4ljd7IwFXJ+AykhEYHvU5oKR3deAcPwm4NgG1jGrFYcWixLr2PDh6EnBtAoo14ezkkMrzzD4L15GMsKhZEUEVO5sdqCuPLzA8OiEiqKKHK8/BVcYeEB49whs+o8ODPnnhKmNODOMMCN/VGWp8dGRw5fOJYT5mnMPQYcOUu34VxkYG+fc34/gSy5gCw6LvRYT4pzH7fFxGMnqGR82cHORPyTBwRQWGRVkjgv0tBnbB6P8lEBgePeLpQ3X0vOH+lAwHroqAsJ1dPDw8oib1rkDJMIq7qiqBE3eNjQiqSMkwijGAwPCo+xFBlAxpiCkZ0lC+MYiSYTzj1z1QMhzH+s89UTIcwJ2S4QDIlAzpkCkZ0pH+I5CSYTxjSobjGP9bT5QMB/CnZDgAMiVDOmRKhnSklAzjkb5514jHJU6hT8lwAHZKhgMgUzKkQ6ZkSEdKyTAeKSXDiYy5k+Ek+JQMh4DnOxmSMVMyJAP9lzgelxjPmMcljmNMyXASa0qGQ8BTMiRjpmRIBkrJMB7of/TAFz+dg5/HJQ7gTslwAGQel0iHTMmQjpTHJcYj5XGJExlzJ8NJ8CkZDgHPnQzJmCkZkoFyJ8N4oNzJcCpjSoaT8FMyHAKekiEZMyVDMlBKhvFAKRlOZUzJcBJ+SoZDwFMyJGOmZEgGSskwHiglw6mMKRlOwk/JcAh4SoZkzJQMyUApGcYDpWQ4lTElw0n4KRkOAU/JkIyZkiEZKCXDeKCUDKcypmQ4CT8lwyHgKRmSMVMyJAOlZBgPlJLhVMaUDCfhp2Q4BDwlQzJmSoZkoJQM44FSMpzKmJLhJPyUDIeAp2RIxkzJkAyUkmE8UEqGUxlTMpyEn5LhEPCUDMmYKRmSgVIyjAdKyXAqY0qGk/BTMhwCnpIhGTMlQzJQSobxQCkZTmVMyXASfkqGQ8BTMiRjpmRIBkrJMB4oJcOpjCkZTsJPyXAIeEqGZMyUDMlAKRnGA6VkOJUxJcNJ+CkZDgFPyZCAuffEnXniVbXE7ayVFme6Fj3NqqoTAZTxhu/C8ODSzyV04fYRvSduz2i1enROiMcsiyeue1gSMickeHSyJmD2lH7+N90ekEQAXaYf8fJ99rR5PNRTFigNnz5URydPaa1jtVjOTwnyPyGxK0b9mYB20wuLaqhAuWZV1IIeHh5RCfHWPIpFfRARVGkfYckh0H3i9oIeCR55I4IrLg+cuGusYrUutipK4XTvpF8yvOlHsXJ6ce+UwK+3ZYG3d+vYBHWOtwfOxavWAp6qpbPi5RE5uVf5O2ako5hxUK/HpH0pe8U8fghVeQYgORQlVlGwPSKoYiMzj9vVxhYQuvMFoDxTFKRWVTxQFCVJRHDFJK42D1cYb+CEnZGqorSBonqIda2oSVXV48MpIRWuuML4XXWMAaE7B0JRBkFVVAWIg6L6qIpSNTKo4gFXnZPZxt174sGM8dZnvylQYgAlmVVVEzyAZZND/DubbayuPJ6A0J3PFcXyTIWaGqryUFHUpBHB/r5mnZOpJUMVTyDRUxUFXQVAVY318LAW/6ZPlR/NCtQVxxU4Iaq+alFXKlA8VKgJiopmESGVVrniXMw+5u4Td+axWHFSgeLzaqzqiqePlLbzhvu/MPvYXXl83cKj3vVU1aOAkkZQB6LjYuPrzxhQ9ZErz8tMYx869Cfvu3635ypQWr5irL5UFY8iU4IqnDXTOF19LAHhO9pAtcxVAA8A8QqstSYHV95m1nmZWjI0aAETd5WHNWGDAiRXVUyPDKnUw6wwXXVcn4/fmuyFh/dmAOVUqPtUH6XGlAD/p646H7OPOyBs5zgAwVCRACiNIkP8N5p9zIlhfIGhUYOhYJgK7fFF6TAlyH9RYpiXmebQIyyqhqKq66DAw6JYvpkcVDHETONLDGPpMiEqnZdF3axAKaaq6o7b2e5WX9G0aYJZ52Z6yRCiERq1HVALQFVLRH5e+ZJZYbryuHqGRQVagYlQleDIkIqTXHkuZh97j8io5JaX0J7ubkYE+xc3+3gT0/gCQqN+g6I+iQyuVCgxzctMcwkMiz4EFe8kxD79aOrA2g/MNLbEMpaeYdGDVGCoVVW7Tgnxn2fmebmEZGhnfXHxz9qlf6KEDR/uH29moK46tp5DN6W0+iVZYPFM0nZyr1KPXXUerjBucQwYvqszrAlbKc2OrVhgaHQTq0Xli7YGYtdeTlS9vRqke1hx6vDhitXArtw2uv/Y7/1ivLymWn3VLmbfdVZ6hO4onSFNin1JfbzctmCyJn755sMbEcH+Wf4tr2/kXjV96mSyunLbnDsPYjA+oOx/ynFgWNSx7JlSFXFbSJIm/jIuAbfuPm78tu/nBIZHr8ue0a+upO7dNibBquLqrUdBkSH+2m/T/eUTEBpVO2Pa5Bt8vT3dlo+siV+++fB0RLD/R/+W13/qPjWtX1JZXbltzq17TyEko06Fj/bleiet24KQNfFJi/e8UTImLD2p1q2YX1ZXbpuzYddphDQr9P9KRq+W5SgZdq6Sm3efYPnW4zZJRq8WZSkZdnJ/+jwWs1cfeqNkNK5acEPWDH529sLmkxbveaNkRKw+rVYrnYeQ7CSwYttJSoadDP/SnJIhk+a/Z1EyjGf8ugdKhuNY/7knSoZjuFMyjOdMyZDMmJIhGei/xFEyjGdMyXAc43/riZLhGP6UDOM5UzIkM6ZkSAZKyTAe6H/0wJ0M5+CnZDiGOyXDeM6UDMmMKRmSgVIyjAdKyXAqY+5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g6XjGcxT3H61HEUL1VOzO73X39Blqw54OPra/xsHdADJcN4yPwL0oxn/LoHV/u7S148f47Tp46haIkyjoNkQE/8u0sMgPovkZQM4zk7TDJiYp6ie9v6OLgv+o9ZTV+4Fs+fP0eVGnXh7e3zx5/HPH2KFYtmo03HAHh4ev6FwqK5U/Hue7kxcnBv/Hbhlz/+XdGSZTB36Rb4Jknyl+s3rF6CqjXrw9f3r39uFFpKhlFk/y/X7JKh3egWz5+GVh26w8dHjjwf2LMTXt7eKFayrPGA/9SDq0nGpd8viO8F/6q1bOIUFxuL/r0/w8Y1S//SrmCR4pi7bDNSpExlU569F1My7CX4du0pGW/HyZ6rHCYZ2iCfPnmME0cPoljJcjiwdyc++PAjzJoyQfx5tndzoUmLDpg/cxIu/nYeWd7JAR8fH0BRUO3T+ihcrBQu/XYBE8cNQe4PP0LdRi1x4shBJE2WHOkzZhIS8W7O3Phu3XKcO3vqDya/nv8ZOXK+j+TJU6Bu41bImesDe3j9v22NkowL585i4tgvkS3He3j58iW0Lz+NgcVi+cuYbt64hlmRExAQ/AW+Ht4Pnw8ejcjwUfisWzCy5cj5l2sv/HIGQd1aYdjXEeLJ78G9u/g8sC0qV6+L5m27/CP7/528gy4ws2RoN7lVS+ahTqMWyJ0nvyCSkJCAqO83In2GzOLP9kRvw707t1CnYQskSZIUG9YsxYN7d1CrfjNkzJz1XylSMt68uOLj4sTP/Xu5PxQc90Rtg+f/Ppzcu3sbLdt3R+GiJfHL2VPi353+8dir740MmVDo4xIoX6kGrAkJQgy1df9nMdwbvQ2Fi5ZC8hQpHbS6X3XjipJx7PABfL95LUIGfSX4f7d2uXgg9PCwiN3rRs3bO5Th23RmdslYPG8ajh7ej2FjJiNFSj+cOHoI34wbihHjporv89s3r2NGxHh0CeyLDJmy4NHDB+jfqwPeyZ5T1EBRFHQK+Bxp02V4GxyGXONQyYgMG4W50yfC09NLiEGJ0hWQIUNmlC5fGU+ePELpcpXx8sVzTAkfjWXfzkLztp3Rp/8I7I3+Ho8fPUCVGvWEhBQvXV5IgwY8x7u5xFHLy5exKF7q/57yJk8YgSXzp6N67UboP/Rrl9/J0CRj/+7taNupJ7QvznEjBmDY2MnQbmqfNa8pFsfc5VuwY8t6wUgThU3rlqNn36G4cuk3dOweAsWioGenZkifPiPCpy3CjWtXsGBWBEqWqSBucIf2RePc2Z/gkyQJGrfogNCvBmPN8gWoUbcx+vQbgVmR43H86EHcuHYZ38xYinwFimD8qIFYu3yhqOFXodPx+PEj9OrcHKlSp8HHxT9Bpx6fY9t3azB8YE/UrNcEA4eHYvP6Fdi+ZR3y5i+Mjj1C/rghvO0KN6tk3L19C1PCR6Fn32FInSbtH9PRno4fPriPu3duokbtxnjv/TxQocLLywsWi4eQkEcP72Pl4rlo2Lwd0qXP+A8UmmT07tICn3UPRueAEHh4/HWH723Z2Xqdq+xkxMfH41lMDDasXix2LjVedRo0x8olc1GtVgN4eflg7cqFqN2gOX48dhjvZH9XfEnv3rEFSZOnQNHipSkZti6Ov11PybAT4L80X7viW1y7egmflK0kvk/XLF+IYz/sQ5ee/cX61eRa2znV5FqTCU0ypk4cjV59hwqRXr9qEfxSpUWFyjXkD+4tEx0qGQtnRyKlnx9O/3hcPEF8XKKMAKZ9QWj/P2u2d8WNMVXqtEIYJnw1CPfu3sEnZf3RtHVH8YWsHZdYrQlIkza9uJFqTyffzpmCvB8VwmfdgsS0b9+6gSMH94pjmGULZ4ov7mTJU7wlEvsuM3InY8GsSWLH4fGjR0idJh0q16iDNcvmo1aD5jh35hROHPsBteo1xZxp4f/YyWjSqiNmRoxDvy+/xi9nfsQvP/+ECpU/hbaI06ZNjzYdA7H1u9XiBnj29EmULF0B5385g0rVamPutHCx/fzt3Clo1LwDnj9/hp9PnxRf5md/OiGeBDXjrlilppCQLFmziRquW/Et2nQKxOql89GlZz/MmzFJ/KCc+em42KmqUEnfwjeTZGg/4Pt2b8fvv57DqRNHBIuGzdqKJwjto0ng7qitaNG2K2KePsHC2RGCW568Bd640FRVxfEjB4Ucarsd2m7V650M7Yl645pl4slc+7kwel27imS8fPkCB/dGwS9VarFzufzb2eLJ+eTxH8Q6X7pgBoqWKI28HxXGtk1rUaRYKbGToR3jfrd2Geo0aCG+bx4+uCe+Z15/fH190W/I1+Ip0pEf7mQ4hrbZdzLWrvwWKVL4ie+Ceo1aYfWy+eKBXPseTpMuPWZGjEe7zj0xY/I4IR7ad8WIQT1Rsoy/eHj79dxZtOzQHVnfyeEYoP/Si0MlQ5OB9z/IK25w2g5EnnwFcf7nn3D4wB70CBqMI4f2Im36DMiYKQvGDuuH3HnyoUadRsj+bi4xdO0JXTsK+PyLMUJGrl65iGdPnyJ5ypTiGOHrb+aILwPtuEV7Ii9QuJi44Wo3OO0LxREfIyVj45ol+LROE3GT1+QiaOBIaNu50yePw8sXL6CJxJskQ3uC6xvYDkmSJhNPzkWKlkLL9t2wc9tGccMvUrQkfji4G6XK+Is61G3USrz38uPxH5A0aXKMCZ+J1csXoH2X3uKJ8cihPWjQtA2G9gsQYqFxHzdpHr5buxS1G7RAsuTJsWbZAlSoUhMhPdogPj5OHIv17jcMimIRX/YffPjqOMHWj1kkQ9tRmvj1UNSs2wTv5voAnh6eOHxoDz6t01hIRmxsLBbPmyqenl/vTmg7FtrukcbxTTcubQt01dL56NCtzx87cH8+LtHqpx0J/vTjMTRp+Zmt+Gy63lUkQ3sP4+6dWyjxSXkcPrgH61ctFqKdKXNW8fMS+tUgBA8cJZ7uVi2dh5r1moqjqqdPnrx6f6Z9d6xcMofHJTatjr9ezJ0MO+C9oakmGR8VLCoEOmu2HOJ45P69O+I79vHjh+jUohbSps8o/ix82rf4MF8hIcuNW7SHr29S8TCunRo48+NQyVgwazLu37+HQ3ujhDxUq9UQT588wv7dO9C6Qw/xkmdcXKx4CqnyaT2cPHoIuT/M/5f3KLSdjJJlKiJlSj8c2BeNJfOmonufQWLr/s8iMWdqmHgS10RD+0LRtu8d8TFSMl4fl7x48RyjBvdB45av3mEZOX6aeIrWbjpvkoz6Tdpg7YqF4otWu+Fr2/ca660bV4unb21bWXupUOOlSUbKlKnEIm7QpA3mzpiIKtXrYs2KhejQtY/4YtYkQxM77WbXvE0XfDtvKipXq4Mf9u8SGdoNVLu+bsOWQoSatemMK5d/F1a+e+cW5C/4MXLl/lBXScwiGX8f/J1bN/8iGZrs3rl984/fpHp9vfZFsWTBdLRs1/0vXwAJCfE4c+oEdmxdjxbtugnZfv3hOxn/vVS+37RW7IZqErFi8Ryxe6EdMWq7marVipmR49GqQw9cv3oZF86f/UMEfzx+WDyU1KjdCEsXzqBk6PqJfNXo8qXfxBP14BFhSJI0KbTv4HKVqiMhPp7vZOjkqklGoSIlcObUcbEj2jmgL7S1rt0/tWPnyjXqil3Rx48einVfr3Er8SD++rhEZ7dSmzlVMipVrY1jRw7A29sbKf1So0yFKtBuoNoRh/ZOgLYVrX1paAv29efVcYlVbBPnL1AEly5eEC/T7dv1PUqVrSR2SrSP9iLX6mUL4OHhgbqNWzrsDNtIyRjSt7t4so2LjxOLqVrNBogIHYlLF38V77No53Gt2nfD0AEB4sa/af0KsUV86sRRdOjaG5cv/ibYasdTnQM+Rwo/PyEZLdt1Q2DHJhg8MhxJkyUTkqE9EY4eGoJ3sr2LzFmzoXS5KtiyceVfJKNsxWoYPiAQfqnTijPu6rUaQVUTEDr6CyGG2pNi994DxRbf5g2rkCFjZvQbMhb7dm13C8n4r59U7ZxVe3FZE2Bt10N7YU7bvdCOpbT/aaz+/KFkvJnmrZvXsX3LerGrs3b5AuQvWFQcn5489gMO7YsS7yNpx6qzp4aJdamJsibB2jtb2m6UtmPk7eWDUV8GiZfL//wydeq06TBsbASPS97ithMb+xKb1q3Alo2rEPvyBWrUaSweUn49f5aS8Rb8/u2S15Jx8/pVbN+8Dn2HjMXcaRNRvnIN7Ny6Ht17D4Knl5e4J2rvIVav3VC8I+e2kqG9pKI9NWtPFmFjBqNAoeL4pFwlZHknO6K2b0LpspXES5zXrlxC9/YN/sI8IOgLJE/ph5WL5+CLkeHiWEXbBtV2O0qV9f9HfbRjkrTp0qNe49Y6y6uvmVGSoW80jm91/+4d8U7MrZvXxD+N2M43606G9ts52lv0miy/fifj/6vAk8ePMOB/2rvruKiyxo/j36ExQLHB7u5uXFvsjrXWbsDublCxW9fuVezC7lq728VGUElhfq979tHfqrjrwD0zA/fLP8+zeuecue9zGT5z7x3s3R5FSpT9ck9RdI9RLlspN0wrZ+yM+RVXLpcoJso7O+WueuVM2uevi+dOAtCJezA+fwW8fQPPbq3E/UbN23QWb0CUT6js8t2Aam6NxJuefz4+R678Ir6N+RUX78kwpo9ac5n7PRlq7acpxzHqmQxT7qix5tZ6ZCiXqK5fuQA7+wTi7IqMG+bMNTKMdYwZc564FBnGdJE9FyNDtvDf4zMy5DszMlQ21npkqMwZ7XCMDGMo/z0HI8N41v+ciZFhHHdGhnxnRobKxowMlUGjGY6RId/48wyMDONZMzKMb83IkG/OyFDZmJGhMigjQz7ov8zAyDANP89kGMedkSHfmZGhsjEjQ2VQRoZ8UEaGSY2jm5yRYZwlYWTId2ZkqGzMyFAZlJEhH5SRYVJjRobp+BkZ8u0ZGSobMzJUBmVkyAdlZJjUmJFhOn5Ghnx7RobKxowMlUEZGfJBGRkmNWZkmI6fkSHfnpGhsjEjQ2VQRoZ8UEaGSY0ZGabjZ2TIt2dkqGzMyFAZlJEhH5SRYVJjRobp+BkZ8u0ZGSobMzJUBmVkyAdlZJjUmJFhOn5Ghnx7RobKxowMlUEZGfJBGRkmNWZkmI6fkSHfnpGhsjEjQ2VQRoZ8UEaGSY0ZGabjZ2TIt2dkqGzMyFAZlJEhH5SRYVJjRobp+BkZ8u0ZGSobMzJUBmVkyAdlZJjUmJFhOn5Ghnx7RobKxowMlUEZGfJBGRkmNWZkmI6fkSHf/ktk2NnYHLe01MmfMZ7PEBIa4T/Lw9U5ut3sPf2w3sbGMp4LyN+98PBIzOhT4V8P1h7efhfs7awLyX828XuGqCg9wsIiGs3yrLTpZ/a0x7RDW+1trer8zLbc5scCej0QEhrhPtvTdfq3W3X38nOzs7XytbDg63Vsj6GQ0Ihrszxc80b7ej3jsN7Gmq/XsTUOC/8EHqmxVYxHj+/h7Rc1y8PVIh7tEneFAhSgAAVMKMDIMCG+uU3NyDC3FeHzoQAFKBC3BRgZcXv9VH32jAxVOTkYBShAAc0LMDI0fwj8PwAjgwcDBShAAQqoKcDIUFMzjo/FyIjjC8inTwEKUMDMBBgZZrYgpnw6jAxT6nNuClCAAvFPgJER/9Y0xnvEyIgxHR9IAQpQgALRCDAyeFh8EWBk8GCgAAUoQAE1BRgZamrG8bEYGXF8Afn0KUABCpiZACPDzBbElE+HkWFKfc5NAQpQIP4JMDLi35rGeI8YGTGm4wMpQAEKUCAaAUYGD4svAowMHgwUoAAFKKCmACNDTc04PhYjI44vIJ8+BShAATMTYGSY2YKY8ukwMkypz7kpQAEKxD8BRkb8W9MY7xEjI8Z0fCAFKEABCkQjwMjgYfFFgJHBg4ECFKAABdQUYGSoqRnHx2JkxPEF5NOnAAUoYGYCjAwzWxBTPh1Ghin1OTcFKECB+CfAyIh/axrjPWJkxJiOD6QABShAgWgE4lBk6HXQcw1lCvSYdihylntFS5lzaH5s8R2n45Gs+QOBABTQhkCciYye3n779TrdeW0si4n2Uq/vD51usolm18a0en3hWR6uVbSxs9xLClBA6wJxJzKm+S2c6e7aUesLJnP/eblEpu7fY/fwPjR/lkfFzvJn4gwUoAAFTC/AyDD9GpjNM2BkyF8KRoZ8Y85AAQqYjwAjw3zWwuTPhJEhfwkYGfKNOQMFKGA+AowM81kLkz8TRob8JWBkyDfmDBSggPkIMDLMZy1M/kwYGfKXgJEh35gzUIAC5iPAyDCftTD5M2FkyF8CRoZ8Y85AAQqYjwAjw3zWwuTPhJEhfwkYGfKNOQMFKGA+AowM81kLkz8TRob8JWBkyDfmDBSggPkIMDLMZy1M/kwYGfKXgJEh35gzUIAC5iPAyDCftTD5M2FkyF8CRoZ8Y85AAQqYjwAjw3zWwuTPhJEhfwkYGfKNOQMFKGA+AowM81kLkz8TRob8JWBkyDfmDBSggPkIMDLMZy1M/kwYGfKXgJEh35gzUIAC5iPAyDCftTD5M2FkyF8CRoZ8Y85AAQqYj4BZR0a3qfuLWegspkCPCbCw6AU9TgH6MlF2aDSnu+sH82GMu8+k+9QDGXQWFmf1ev1AnYVukT5K30Gn043/FIaS8wa5Poy7e2Y+z7zvlD0JQy1tNuihP6WDrrgOFj5RiBoYpcfguZ6up8znmfKZUIACFFBXwKwjo/H69ZYpn6Y4qoOuCBBlpdfrwi106DfTw3WWugzaHq2H18Hl0OmaArAFEAZgwywP11+1raLu3nf3OtQV0HvrdHobPXSROuB8eMLE5Rd0Lhqh7kwcjQIUoID5CJh1ZChMPbwPdtMDPjqdhQX0+mezPFzTmQ9f/Hgm7t4nnCIQdg9AEr1eH2hhbZVtZq/yr+LH3pnPXvTw9nsCnc5Fr4+K0kXp3Wf1/WWm+Tw7PhMKUIAC6guYfWR0muqX3NoC1wE4Qa+vM9uz0k71GbQ9YuP1esuUT/3m6KDrpNdjUfIgdB01yvWTtlXU3/tu3n7VdcB2AAEWVpa5GXLqG3NEClDAvATMPjIUrm5eBzrqdBZNo8I+Np47yC3AvAjjx7Pp5nWgtE5nsUOns3Sb5V7+ePzYK/Paiz7T/JKE67HBCroNPh4VF5jXs+OzoQAFKKC+gK7PNL+MkdD1VH9oNUfUW0RFIY9Op7+q01no1RxZzbH0Ufr3szxdR0Y3Zs9ph7zUnEvtsfR66AB9Vb0e+ywsdFFqj6/meDPdK3pGN14PL78ROgudg5pzqTmWXh+lAyzyAPobOp0uUs2x1R7rkz5i9lyPKvfVHpfjUYAC2hLQKe9ga1fIezxL2mTa2nMJe+uz+qj/LA9X5+iGnrr2T32dinkkzKqtIX0PX4Nn0wLRnoHr4e33tFeLci7aElF/b+8/e4Mdh2+Un+lR8aj6o3NEClBASwKMDBVXm5GhIuYPhmJkyDdmZMg35gwU0IoAI0PFlWZkqIjJyJCP+YMZGBkmo+fEFIh3AowMFZeUkaEiJiNDPiYjw2TGnJgCWhFgZKi40owMFTEZGfIxGRkmM+bEFNCKACNDxZVmZKiIyciQj8nIMJkxJ6aAVgQYGSquNCNDRUxGhnxMRoZUieHEAAAgAElEQVTJjDkxBbQiwMhQcaUZGSpiMjLkYzIyTGbMiSmgFQFGhoorzchQEZORIR+TkWEyY05MAa0IMDJUXGlGhoqYjAz5mIwMkxlzYgpoRYCRoeJKMzJUxGRkyMdkZJjMmBNTQCsCjAwVV5qRoSImI0M+JiPDZMacmAJaEWBkqLjSjAwVMRkZ8jEZGSYz5sQU0IoAI0PFlWZkqIjJyJCPycgwmTEnpoBWBBgZKq40I0NFTEaGfExGhsmMOTEFtCLAyFBxpRkZKmIyMuRjMjJMZsyJKaAVAUaGiivNyFARk5EhH5ORYTJjTkwBrQhIjYyTRw9ins9EYWllZY32XfqgWMnyOHxgFypVc4OlpVWMnQPevsaRg7tRt1ErMcbTxw/x6MFdlC7/C3Q63Vfjnj9zHEmdkuP6lYsoVqo8UqV2jvG8//ZAU0TGsUP78PuimQgLCxVPrVzFqmjTqTesra1V28eQ4GCsXDIbzVp3QmIHRzy8fweXL55FnYYtvpojKioKe7ZvQq68BYV10ZLlkDJVGtWehzKQ7+Fr8Gxa4OsF/t8MPbz9nvZqUc5F1QljMNjeHVtQ/pfquHb5ApySpUCmLNljMIrpHsJ/6t109pyZAvFNQGpk+G5ejY8fPogfTsoPwXUrFqJR8/bYuGYpWrTpjLdvX+P1qxewt0+AdBky4+2bV0iWLAV0Fjp8eB8EB8ek8H/2BAEBb+Dskh4Ojknw3P8pPgQFwdbODtu3rEV3j6FiTW7fuCp+sNWo2xhvXr3E+6B3sBPjZhLPITw8DHOmjUPNuk1QpHgZKetoisjYsXU9HBwcUc612pd9Uvb11Qt/hIaGiuBKnzELLC0s8PjRA3z8+B5ZsuaEhaUlXr30R9j/tkmYKDFevXyODBmzIDQ0BPYJEiJBgoQIfBcAvT4KE0b0xYARk8UPzauXL+Dowd3o0L2fmEdZ26ioSDFPUOA7WFhYYtHsqeIHbdESZWFpaamad1yIjOULfdCgaRv4blmLFClTw7VKTbx68VxYOqdNL0It4O0bRESEIygwAGmc08H/r6dImtQJyVOmVs0qpgMxMmIqx8dRgALfChgtMpQfXMqLb6t23bBp7XJUqVkP61YsQMZM2XDz+mU0/bUjjhzcI16QbW3tcfniGeQrVBTrVy6GS9oMIi6at+mCmVNHIWfu/ChcvDSUd4zfRkaBIiUwb8ZElC5fCWdPHUXX3oNx7cpF2NjYYOuGlXBr0Ay/VKsj5Ugwl8hQzuh0alUHnXoOwJGDu/BbV0+8ff0Kt29dhT5Kjyh9lIgtJRyquzXEudNHReQpZ5sSJXZAipSpEBYahsrV62DjmmWoULkGZkwa/l1k1G/aGr81q4X2Xd1x9uRRuNVvJtYyf6Fi2LZpNUqWdUW1WvVhbW2jmndciQzlDNuqZXPh5JQchYuVFmfdkiZLLqK6bcfemDZpOPLkK4Snjx/gXcBbZM2RG7euX0a/oRNhZ2+vmldMBmJkxESNj6EABaITkB4ZIwf2FO+KbW3tMHbqfBQqUgLrVy8RZzI+fvyAsNAQHDqwC/kLFhPvoJWvoKB34sX53p2b4s8qVq6JvTs2o3T5Kti6cSXaduol3gVuXL002sjY5bsRnbr3w27l1H2egrh39yZSp3GBcvmmeu2GyJApq5SjwRSRsWX9CkybMEyEg/LlOWisCDCv8UMweeYy7N+1VZzR2bl1PVq07YLUadJize/zUbtBcyxf4IMhY7zFNopJxizZ4btlDWrXby7sipcqj4tnT6JqrfoYN8w92sgYN8wDk2YsxanjfuLs08sX/ihZpiJOHvNDtVoNkD5jZlWt40pkNGrRHieOHBDHnXJ5CdChcPFS2Lx2OZq17oxNa5eiUbN2+OvZY9y7fUMYz5w6Gt09hiGxg4OqZoYOxsgwVIzbU4ACPxKQHhmfL5d8fgKhwcEiMipWriHuJXBOm0G8m2vSsgOckqfAqWN+4kW5bafeOLh3Oy6dP42MmbMiQcJEKF+pOjavXYbWHXqK+Ni8bjk69egvhla2u3vrOoqUKCNe3Ju36YSdWzfE+8iI7nKJciZj1dK56D98Enb7bhSRcWDPNnHJSTlVnySpE/IXKi4uX3kOHicC5J+R0bJtF/huXoO3r1+jTMUqSJ8hM6aOG4zuHkPE5RLlDNG5U0ehnMlYNNsLA4ZPwtFDexkZ/zvIlTN2/4yMB/du4+qf58WlEuU4rlKjrjCv2+hX3L97k5HB12cKUCDeCpgsMvLkL4zTJw6h9W89MXnsQLRo3RmZsmbHxJH9kDFzNrTp2At3b9/A4QM7RVTMmDwSDZu1xa5tG8R/K/dtjB3qjs49B4hr2uNHeMKtXlOkSJUGxw/vjz4yjh0U766V8WV8meJMhhIZiRIlRtmKVcUuKfdgPHl0/6vIcEzihAf3bokbXnPnKwSv8UPRtc8g8a76R5Hht28nDu7xxchJs8WlJp8pI1Gq3C8oULg4Zk4dA9cqteCcNt2/RkbVmvVUP2sU185kKOaRkZG4e/u6OPZmTB6Bbu5Dsdt3AyNDxjchx6QABcxKQGpk3Lh6CeHh4eIH0+eviIgIXLl0FnnzF8GW9b/jw4f34kbMFKlSI1VqF6xcMkfcl6G8s9br9di36w/8eeGMOItRuGgpnDtzTFzjVi6/KDeKLp7rLYYu71oNJcpUhPKpk4f376JgkRLi/gDl0w3KdokTO+LJ4wd48/qluA9BxpcpIkP5BMO+XVvF5SPlK1OWHChbsQpuXLmICpVr4taNK7C3s0faDJnFmR/lLEeTlr+JMxLnTh8TbopTUqdkSOqUAjeuXULBIiVx6fwpcQOtcu+M8qVc2tqwarG4OVTx/6VabbwPCsTZk0fEPMrZJ+UG0I/v3yN9piziht3bN6+KT6DY2al3j0FciAzl00z5ChbFsyePoPz/GrUbQfkUkHJvkBJnyvfDnxdOI0++wuLYfP36JbLnzCPOwJUqV0kc26b84uUSU+pzbgrELwGpkWEo1bbNq/Ho/l308Bz23cdQDR3LFNubIjJk7Kdy+WqW9zgMGD5RfPTXnL7iQmSYk1dMngsjIyZqfAwFKBCdgFlFRlxfovgSGea8DowM+avDyJBvzBkooBUBRoaKK83IUBHzB0MxMuQbMzLkG3MGCmhFgJGh4kozMlTEZGTIx/zBDIwMk9FzYgrEOwFGhopLyshQEZORIR+TkWEyY05MAa0IMDJUXGlGhoqYjAz5mIwMkxlzYgpoRYCRoeJKMzJUxGRkyMdkZJjMmBNTQCsCjAwVV5qRoSImI0M+JiPDZMacmAJaEWBkqLjSjAwVMRkZ8jEZGSYz5sQU0IoAI0PFlWZkqIjJyJCPycgwmTEnpoBWBBgZKq40I0NFTEaGfExGhsmMOTEFtCLAyFBxpRkZKmIyMuRjMjJMZsyJKaAVAUaGiivNyFARk5EhH5ORYTJjTkwBrQgwMlRcaUaGipiMDPmYjAyTGXNiCmhFgJGh4kozMlTEZGTIx2RkmMyYE1NAKwKMDBVXmpGhIiYjQz4mI8NkxpyYAloREJFRoUjW42lTOmpln6Xt55rdF/1nebg6RzfB+BXn9RWKZJE2t1YGPnLhPga1KqyLbn97ePs9bV69kItWLGTt57OXgTh64UH5mR4Vj8qag+NSgALaENB5TvVLHmahr6qN3ZW7l3pYhMz2qLgl+h+AB1vInV07o8/yqLQ6WuNpfvWg1yfQjoS8PdVZWe2b2av8K3kzcGQKUEALAtG+I9TCjnMfKUA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0I3x7VQvSofCmhWIwY5bf4pYO7je0usxeCgfQgEKUIACFNCMgG60b6fFtlb27RPbJdXMTsd0RyOiwhEU8kZ5eMNhbvM3x3QcPo4CFKAABSigBQERGS5OWdsXy1RVC/sbq318+/E5Ttz2RaT+EyMjVpJ8MAUoQAEKaEFAREZap+ztS2SproX9jdU+vv3wHEdvb0FkFCMjVpB8MAUoQAEKaEKAkWHAMjMyDMDiphSgAAUooHkBRoYBhwAjwwAsbkoBClCAApoXYGQYcAgwMgzA4qYUoAAFKKB5AUaGAYcAI8MALG5KAQpQgAKaF2BkGHAIMDIMwOKmFKAABSigeQFGhgGHACPDACxuSgEKUIACmhdgZBhwCDAyDMDiphSgAAUooHkB1SNDr9cLVJ0u/v2zKIwMzX+/EIACFKAABQwQUD0ytq7fhrTpXVCkZBFERkbi7ImzyJM/DxI7Jsbrl69x8+pNlK5YGhYWFl+eZlRUFM4cP4PLF6788KnnK5QPJcoUh4Xl/z/OgP1UZVNGhiqMHIQCFKAABTQioGpkPH38FItmLkbvgb2wbP5y1GtSFxtWbkQ1t6rYvW03qtWuhq0bt6HvUE9YWlnCzt7uC3NoSCjCwsK+Y//z/GX0ad8H0xdPQxnXMrC0tBTbKGHyx7qtmDpq6n8uVbe+3dCiXfNYBwoj4z+puQEFKEABClDgi4BqkXHjyg1MGzcNHsM84P/0OS6eu4jOvTphttccNGhWH6uXrkGl6pVwYPcBNGzeABfPXsSvHX+Ndin0UXpcu3Ide333Ijg4GD379YBjUkeTLxsjw+RLwCdAAQpQgAJxSEC1yAj+GIydW3bCd6MvkiZ3wuAxg5DEKQmmT5iB5u2aYfumHciQKT3OnjyHX6pXgkMSB+QvnD9aqk+fPmHmpFnInjs7SpcvhQnDJqLP4D5wdHTA1g1b0bBlQ9ja2hqdmZFhdHJOSAEKUIACcVhAtcj4fAlj5uRZKFikAPIWygtrK2vMmz4fbg1qifsxHj98gmN+x9C0dRNxj0b+Qvnxwv8Fxg+dIAiVbfoM7o3wsHARK/kK50eZiqXFJZgKlctDuXSi3OehbJPYIbHR2RkZRifnhBSgAAUoEIcFVI0M5SbPU8dOo1Ovjjh97DQSJk6IA7sOok6j2ggKDML+nQewaskqTJk7BekzpkOO3DlgbWMt+D5FfILXGG9Uq1MVyv0Zm9dsQcGiBVG+cnmcOnoKG1ZsQO9BvVCibAlxX8b92/cxY6IPAt8F/id/woQJ0NWzK/IWzPuf2/7bBoyMWPHxwRSgAAUooDEB1SLj0tlL8BrrjaB3QSIoUjunRsvfWuD6lRto0b45kjolxVD3YTh34hz6jewHt4a1vvqEyaP7j+A91hvuQ9zF49ctX4ciJYuiQJH8IjqUT614DvOArd33l0levXiFHm16wmfpDKRKkwoLZy5CoaIFUbRUUVWXk5GhKicHowAFKECBeC6gWmQoN2huXLkReQrkwZnjZ1GoWCEovyrj8P4jIjLOn74gYkH5CGumLBlRoUoFZMicQfCKT4qs/QMBbwNQuWZlXP3zGnZv3Y3c+XOjQOH8KFisIOZ4zUGTX5sgfab03y3JhTMXsHbZOoz2GiU+scLIiOdHLXePAhSgAAXihIBqkREYEIjp46ejXrP6OHH4BPIWyCMuhRzZf1T8zowjB46gTec2WLFoBVq2b4FZU2ZjrPcYJHJIhDev3mDi8Eno2b8HbO3s8CkiAkvnLkXJ8qXEOFZWVvDb6yfOkrTt2vbLx1gVYeUejaVzliJj5oyoXKuyQGdkxIljj0+SAhSgAAXiuYBqkfHk0VP8sXYLqrpVxcE9fihSorA4c3HyyCkULlEIJcuVFJGwaPZiDBo9EFcuXUW2nNng4JgYqxavQoKECcUv21JuDFUep0RJ1hzZxC/2cnRKIs5oTB3thUatGqFcpbJffqPog7sPsGrxavQa2BMOjg7RRsa92/cQERGBnHlyxmo5ebkkVnx8MAUoQAEKaExAtchQPvnx6P5D5MqXS9zg2dWji/iUiPIRVuVySdr0afHsyV/iDMXAUQNgZW0lqJUzFAd3HcSQ8UO+/HIu5SOsPpNmwrWqKwoVK/hlSZTfxTGi70jMXTUHyZIng/9Tf/TvPgADRw9EngK5v2y30GcRChYrgGKliok/O7L/iAiXqrWrxmp5GRmx4uODKUABClBAYwKqRcadm3fEmYTPnyL5HBljB4+Dg0NiOCT5/pdpFS5eCG/fBqBIiSJIltxJXPpQznxcvXgFF89dwtDxQ5AuY7qvlkT5BEv2XNlx7849HN53BHUa10aW7Fm+2mbtsrW4fPGKuISifN26dhNNWjcRn0yJzRcjIzZ6fCwFKEABCmhNQLXI+AynxMY/z2QovwW0bpO6cE7n/J2t8kmRb3+plnLGITw8XNx3kSBhgh/+Q2vKWRLl3zFR7tf49ks5ExLyMQR6/P2PtVnoLJAgUYKvPs0Sk4VmZMREjY+hAAUoQAGtCqgeGfEZkpERn1eX+0YBClCAAmoLMDIMEGVkGIDFTSlAAQpQQPMCjAwDDgFGhgFY3JQCFKAABTQvwMgw4BBgZBiAxU0pQAEKUEDzAowMAw4BRoYBWNyUAhSgAAU0L8DIMOAQYGQYgMVNKUABClBA8wKMDAMOAUaGAVjclAIUoAAFNC/AyDDgEGBkGIDFTSlAAQpQQPMCjAwDDgFGhgFY3JQCFKAABTQvICIjhUPa9rldSmoe478AgoLf4PKTo4jSRzYc5jZ/839tz7+nAAUoQAEKaFlARIZOp2tvobPUssNP7bter1cCQ/lV54yMnxLjRhSgAAUooGUB3bgdHQtG6ZFeywiG7ruFle7skOoL/A19HLenAAUoQAEKaElAp6Wd5b5SgAIUoAAFKGA8AUaG8aw5EwUoQAEKUEBTAowMTS03d5YCFKAABShgPAFGhvGsORMFKEABClBAUwKMDE0tN3eWAhSgAAUoYDwBRobxrDkTBShAAQpQQFMCjAxNLTd3lgIUoAAFKGA8Ad2IESMskpV4a228KePvTG8+OOlHNRkVHt0e+uzsaRt/99y4e9ar5sww487I2ShAAQpQICYCupHbO5ZOlyTb8cR2SWPyeD7mHwI3n5/1H+62wDk6FO+9/fRpnbLTK5YCTwPuwKPKZJ6Bi6UjH04BClDAGAIiMspkcTvunDSLMeaL13NsOufzw8hYcGS8vkz2OvF6/42xcyfu+KJjuUGMDGNgcw4KUIACsRRgZMQS8J8PZ2SoiPmDoRgZ8o05AwUoQAG1BBgZakkCYG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YCRoSIwI0NFTEaGfEzOQAEKUECyACNDRWBGhoqYjAz5mJyBAhSggGQBRoaKwIwMFTEZGfIxOQMFKEAByQJGi4zg4GA8uvcInz59go2NDTJlzQQbWxuDd0+v1+P5s+dImiwp7OztEBUVhbdvApA8RbLvxgr+GCzms7a2RkREBBwcHQyez5AHmDIylH19dP9vX2sba+Fra2tryNMX2ypOd27eReSnT18emyatc7S+nzeIjIzEC/8XSJ0mNSwsLQye05AH8J96N0SL21KAAhQwrYDRIuPqxav4Y/0fKFqqGF76v4Bj0iSo26SOwXuv/BCcOtoLDZo3QI7c2aH8cN20ejN+7djqu7ECAwIRGhYm5nv14hUqVa9k8HyGPMCUkXHxzEXs2b4XBYsWFPtrZW2Npm2awNLS0pBdQGhoGE4cOo5HDx5DWbMqblWQK29OZMic4YfjvA96j5mTZqL3wN5ImDihQfMZujEjw1Axbk8BClDAdALGi4xLV3H10lU0a9sMfz31x5qla9Cjf3f47fHDlFFT4ZTMCZNmT0R4WDi6tuqGtBnSYuq8KeLsw6zJs7Fr2y509eiK2o3cMG3c9O8io+VvLbB07jI8vv8I509fwKCxA5HYITH8nz3Hob2HcPfWHfgs9UEalzTStE0dGQ/uP0SDZvXFWYV53vPQf1R/nDt1HiP7jhCuizYsgrOLM0b2H4VL5y5h0OiBcK3mir079mHKyCmoUKUC+g73RMJECXH7xm0c2HUQXT264OXzlxjmMRx3btxBi/Yt0KZza8ybPh9b122FW0M3tOvWFrOnzEb3vt1xaN8hfPwQjGZtmko5q8HIkHb4cmAKUIACqgsYLTKuXLyCud7zkDa9CywsLOHWsBay5siKC2cuoFjpYjh28BhePH+J0OAQ/FLjF/GDLigwCHdv3UVIcCh+qVEJk0ZMRutOrbF+xfpoI2P6+Bmo3dBNnPI/cuAoSlcohVcvXiNl6hSaOJOxZO5SpHFODZ1Oh6q1qyFvgTw4eeQkSpYricsXLuPhvUdI7ZwK7wICUaNeddy4cgO2drZYvWQNBozsj92+e5AkqaM44/M5Mrq4d8bNa7fg6Ogg1mTSiElo1aGVOHs0YFR/3Lx2U4TbQp+F4ixKKufUKFKisOoH6ucBGRnSaDkwBShAAdUFjBYZylmMz2cylHfG44aMxxiv0VixaCUW+SxClD4KwyYMFe+mu7TsikSJE2HOitnY47sX4wePh3LdX/mau3IODu0/jPrN6v/jcskmtPytJdb/vgE169dAwJsA7N2+DyXKFtdUZHw+k/H61WuM7j8ao7xGYd3y9Zg/bT6Ue1kGjxuMRq0aYlT/0di2fitW+K7Ep4gItK7b5stlFeXsh3IW4s6tO1/OZNy6fhtNqzUV8VKwWEFMXzwNRw8cxTD34Rg4ZgBq1quJ/t0HiL8rXa4U8hXOp/qBysiQRsqBKUABCkgTMElkBL4LxIQhE9CqYyvs3LILvQb2xLYN2xCl1yNHruzInT+3OIOhvPt2TuuCkJAQVKrmiv27DqBk2RIiPJKnTIbKNSuLmx2V/+7YqwMj43+XSz68/4DxQyaIS1NzvOfAa95UEQyhIaHIWzAPHJM4IknSJOKSR7XaVbFj8w70GdwHV/+8hiRJHJElR5YvZzI69uyAaeOnwa1hbSRKlBDeY73Ro38PKGuYv3B+zJw0C7Xq18TGVRvRrms7bNvoixbtm4tLVTK+eCZDhirHpAAFKCBHwGiRcfnCFbh3dMfH9x/FD7hxM8YiT4E8GD90Ak4fO43WnX7Fh/cfUbBIAfRq3xt5C+bFjCXTxSclZkzwwebVm9ChZwe0795enNVQfoju+mOX+JTJ4g2LkNo59Q8jI0Om9Jg8agpGTh4B53TOciQBmPqejH7d+uND0Adx1mLW77NEBEwaPgnHDx0X91a8e/sObg3c4NHZE7ev38aCdQvEJZWDu/0wpPcQFC5RGJPnTBKB8M97Mo75HYNHR09xKcrS2gqtO/6KxbOXCH/3wX1Qo34NzJo8C70G9sLjh09w6ugpcd+GoTed/szCMDJ+RonbUIACFDAPAaNFhnnsrtxnYcrIkLtn5jM6I8N81oLPhAIUoMB/CTAy/kvIgL9nZBiAFcNNGRkxhOPDKEABCphAgJGhIjojQ0XMHwzFyJBvzBkoQAEKqCXAyFBL0sT3ZKi4G2Y9FCPDrJeHT44CFKDAVwKMDBUPCJ7JUBGTZzLkY3IGClCAApIFGBkqAjMyVMRkZMjH5AwUoAAFJAswMlQEZm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UA3enuHItBbbJI8j1aGfzm89oLi0e3saN9OD7WCIHs/h9dekFH2HByfAhSgAAViL6CL/RAcgQIUoAAFKEABCnwvwO3LtDAAABmhSURBVMjgUUEBClCAAhSggBQBRoYUVg5KAQpQgAIUoAAjg8cABShAAQpQgAJSBBgZUlg5KAUoQAEKUIACjAweAxSgAAUoQAEKSBFgZEhh5aAUoAAFKEABCjAyeAxQgAIUoAAFKCBFgJEhhZWDUoACFKAABSjAyOAxQAEKUIACFKCAFAFGhhRWDkoBClCAAhSgACODxwAFKEABClCAAlIEGBlSWDkoBShAAQpQgAKMDB4DFKAABShAAQpIEWBkSGHloBSgAAUoQAEKMDJ4DFCAAhSgAAUoIEWAkSGFlYNSgAIUoAAFKMDI4DFAAQpQgAIUoIAUAUaGFFYOSgEKUIACFKAAI4PHAAUoQAEKUIACUgQYGVJYOSgFKEABClCAAowMHgMUoAAFKEABCkgRYGRIYeWgFKAABShAAQroru9qXB96iyKk+HkBa0StzlZzw/WffwS3pAAFKEABCmhPQHdtZ5PFVtYJ2tvaO2lv7w3c46jIcIQGv4IuEg1zua3bbODDuTkFKEABClBAUwIiMhyS52jvkt1NUzsek50Nef8XnlzfBH1EBCMjJoB8DAUoQAEKaEpARIZjipztXXLU0dSOx2Rnlch4fHU9IyMmeHwMBShAAQpoToCRYcCSMzIMwOKmFKAABSigeQFGhgGHACPDACxuSgEKUIACmhdgZBhwCDAyDMDiphSgAAUooHkBRoYBhwAjwwAsbkoBClCAApoXYGQYcAgwMgzA4qYUoAAFKKB5AUaGAYcAI8MALG5KAQpQgAKaF2BkGHAIMDIMwOKmFKAABSigeYF4ERkREZ9gZWUJne7vf4olKkqPyMhIWFtbqbrAjAxVOTkYBShAAQrEc4E4Hxlv3rzDeK+lGODeBpev3UWl8kVx8c9bWLpyG7wneMDGxlq1JWRkqEbJgShAAQpQQAMCqkfGqbNX0KL9ELx5Gxgtn3K24fCuhSiQL5sqvMdPXcLhYxfQrlVtTJu9BuNHdMefV24zMlTR5SAUoAAFKECBmAuoHhk/eipXr9/FwmV/oOovJVGrWtloN7t15xG27TyM+w+f4fylG8iUwQVJHBLBOU0K5MqZCTWrlEGiRAm+PFa5TDJm0iKUL1MIeXJl/hIZm7cdxNzFG9G0QRXcvP0QFy/fwgKfociRLUPMpQDwTEas+PhgClCAAhTQmID0yIiMjML8pZtw5vw1jBrUGRnSp4mWeOuOw5jovRQzJvVFzhyZMHriQnRqVx/Zs2ZAwLv3UM6QbPH1w7QJ7kiY8O/QOHPuKnzmr8O8aYPw6Kk/6jfvB71ej1ZNa+DO/ScYM6QLUqdKhgEjZqJ7xyaMDI0d3NxdClCAAhQwrYC0yFDOMpw8cxl/bD+MrJnTolvHxj/c02MnL2H+0s3wGtcHKVM4ITQsHINGzETvrs2QMYPLl8dt2noA127ex0D3toiMioL7QC8x/shBHfHwsT+Cg0PFfRj/vFyiREe/YTMYGaY9zjg7BShAAQpoUED1yIiKisKKtTswb/FmXLtxD0mTOiCdS6ovn/z4bJwpgzOmTfSEra013Ad6o8tvDVGkYC7x1+8/BGPk+PkYPaTzl7MWyp8Hvf+AURMXYpBHO1y/eR/bdh4R/7t4znBAr4/2ngxGhgaPau4yBShAAQqYhYBqkaF8ZHTe4k1YuW4X8uXJKi5rPH/5BkPHzEX/Pq1RKH/OaHf49LmrWLT8D/hM7gd7e1uxzZVrd7B5mx9GDOr01WNCQ8MwePRsdGpTH/OWbkb7VrUx3msZpk30YGSYxeHEJ0EBClCAAhT4fwHVIuNbVOWSx4BhPqhWuSRqVCnz3ZmMz9vv2H0MV27cRb9ev8LS0lL88Yy5a8TNno3rVf5q2PfvP2LE+Pnw7NUKAQFBSJc2NTr3Hv+vkREeHoHeA7wwbEAHZPzB/SA/e0Dwxs+fleJ2FKAABShAAUBaZAQGfUBX9wkYO6wrMmdM+0PrvQdOYf/hM2I7G2trvHr9Fj36ThEfRc2S6f8fp1yGWbNxD+4/eIZBnu3EL996/+EjOvYc98PIKFe6EEZPWoQmDapgsGe7WP9yLkYGv2UoQAEKUIACPy8gLTKUMwjK/RM5sqVHq6Y1YWFhEe2zCnr/EeOmLEa3Do2QIrkTJngtRfGieVCrWjlYWPz9GzyVr6UrfXH42HmMG9EdLmlSiD/7r8j4/Mu4At4F4dTZq6hRpfTPy0SzJSMjVnx8MAUoQAEKaExAWmQojuHh4WjffQw+RXzCkrkjvtBaWVp+9Zs4L12+hcatByIsPBzrl01AyeL5xUdRQ0LCsHv/CfzWfQw6t2+A0UO7iLMdn7++jQzv2asxYUQPcZbjn1+PnzzHslW+GD6wY6yWl5ERKz4+mAIUoAAFNCYgNTI+Wz55+gKLlm/5QpsvTzbUr+MKyx+c3VA2VM4+TJ+9GqlTJ0fbFm6wt7f7bmn+GRkJE9jBc/A0uKRJCYv/3dvx+QHKJZic2TKie6cmsVpeRkas+PhgClCAAhTQmIBRIkOWqXK2IzQ0HHZ2NuLG0pDQMCi/n+PbL+Xv7O1svzvDYejzYmQYKsbtKUABClBAywJxOjKMvXCMDGOLcz4KUIACFIjLAowMA1aPkWEAFjelAAUoQAHNCzAyDDgEGBkGYHFTClCAAhTQvAAjw4BDgJFhABY3pQAFKEABzQswMgw4BBgZBmBxUwpQgAIU0LwAI8OAQ4CRYQAWN6UABShAAc0LMDIMOAQYGQZgcVMKUIACFNC8ACPDgEOAkWEAFjelAAUoQAHNCzAyDDgEGBkGYHFTClCAAhTQvICIjISO6dunyFBG8xj/BRD28TVePvCD/lNkw1xu6zb/1/b8ewpQgAIUoICWBURk6HS69jpd9P9KqpZxvtt3vR56fRR0UTpGBg8MClCAAhSgwH8I6K7ublrAMhLpKPXzAnrLiPO5q2/2//lHcEsKUIACFKCA9gR02ttl7jEFKEABClCAAsYQYGQYQ5lzUIACFKAABTQowMjQ4KJzlylAAQpQgALGEGBkGEOZc1CAAhSgAAU0KMDI0OCic5cpQAEKUIACxhDQXdneqLStbaLjOktrY8wXr+eICA30z11zvXN0O3lzdwu9pU3CeL3/xti5yPBg5Ky+Kto4vr6zyVNrO0cXYzyP+DyHPvITIsLel8/jtvHot/t5bUeTkTZ2jiPAtyexPgQiQgN/z11zfZtvB7rl29gFtgmeWljZxHoOrQ8QERqI3DXXR3u03tjVXG9lm0jrRLHe/8iIEOSstvKHrwgiMjLkaXg8cbJssZ5M6wPcODb5h5Hx+ORAfbo8jbROFOv9f3J9E9KXnPDDyMhVtj8jI5bKH97exeOrG38YGTlLu4+w4JuSWCoDN45N/mFkJM/2y1Mn56KxnkPrA9w84YVc1ddE+3px71A3febC7bVOFOv9f35vP9IUGsjIiLXkTwzAyPgJpFhuwsiIJeBPPJyR8RNIKmzCyFAB8T+GYGTIN2ZkyDf+MgMjQz42I0O+MSNDvrEyAyNDvjMjQ74xI0O+MSPDiMaMDPnYjAz5xowM4xgzMuQ7MzLkGzMyjGjMyJCPzciQb8zIMI4xI0O+MyNDvjEjw4jGjAz52IwM+caMDOMYMzLkOzMy5BszMoxozMiQj83IkG/MyDCOMSNDvjMjQ74xI8OIxowM+diMDPnGjAzjGDMy5DszMuQbMzKMaMzIkI/NyJBvzMgwjjEjQ74zI0O+MSPDiMaMDPnYjAz5xowM4xgzMuQ7MzLkGzMyjGjMyJCPzciQb8zIMI4xI0O+MyNDvjEjw4jGjAz52IwM+caMDOMYMzLkOzMy5BszMoxozMiQj83IkG/MyDCOMSNDvjMjQ74xI8OIxowM+diMDPnGjAzjGDMy5DszMuQbMzKMaMzIkI/NyJBvzMgwjjEjQ74zI0O+MSPDiMaMDPnYjAz5xowM4xgzMuQ7MzLkGzMyjGjMyJCPzciQb8zIMI4xI0O+s8kj4+Wrt5i/ZDOGDeiAl68CMH3OauTJlRnNG1WDhYXFDwWUx3kM9sYCn6FIYG8XK6mg9x8xbMxcjBrSCUkcHWI11r892Nz+qffXbwJQt3lfdGhdF21auOHTp0iMm7IYj5++wKyp/ZEwob00C1kDm1NkvHkbiJnz1uHi5Ztid/v3aY3SJQpAp9PJ2n2jjGuOkREVFYUjxy9gyYpt+PAxBBnTp0Gfbs2RPl2aWJm8fvMO02evxtD+v8HOzjZWYxn6YHP7p94X/74VcxdtRPp0qWFlaYnWLdzgVr3sd7v16nUAvGetwshBnWBra2Pobht1e3OOjGWrfMXrR4b0acTPwjo1ygnzuPZlNpExwL2NOICrVCqBXDkyISIiAn2HzMCFP29i5cIxuHXnERwdEqFk8XzYe+AUnJI6wHv2KqRJlRzKQT19kieckjpi1fpdYpzO7RqgZdMaePLsBTwGeePNm0CxTbJkSTBt1ipAp8Ngz3aYMXcNrly7K8aeMdlTc5HRo+9kVChTGG1b1cHbt4FYs3GP8Bw+oCNu3HqAYePmoWihXOJF9vadRyIEK1Uohq07DqNC2cIIDgmD+0Av8U0wb/ogKC/27gO98eDRX1i/fAJSp0pu1O8Jc4mMyMhI+Mxbi6yZ06FWtbIIj/iEhcs2o22L2jh74TrGTV0ijt1pEz3w8PFf+PPKHXHsdmhTD2fOXwP0gPcEDwSHhGLomDl48PAvTBrdE+nTpsb8pZvF90OX3xri8WN/TPFZIeZRxkqaRF4kf15Ic4yM4OBQDBs7F317tUKa1Clw7ORFXLx8C907NsHC5X9gxZod6N2tOerUKI/lq7ejaYMqeP8xGFev30OObBmwesNu7Dt4BiWL5cWoIV0QFhaGnn2niLCwt7PFxFE9GBm/b4W1tRVaN6+FDx+CMWn6cnRu3wCJEiaAx6BpCHr/QbzG2trYiMiwtLSE/4vXmD7BA4eOnRfHaKYMzpg4bRn6dGuBv/xfoVOvcWhYpxJcXFKiUd1f/vWNpYwXEnOPDH2UHu1+rYOQkDDMW7IR3To0xulzV8WxXrZUQYwY2Al/PX8tXoMtLS0wbYInUqdOhnmLNmHj1gPijY3y+mPKL7OIjAleS5Eggb34ZlcOYOUH1ZjJi1G6eD6kS5tanN3o0r4hfHcfRe8uzTB9zhq0aFINLTsMh8+kvggM+oBHT/xRvkwh8XfjR3THVJ8VqOdWEcdP/YkGdSohODgEew6cQvXKpcSZkwkje+DA4bN4/vw1alQtI17Ivcb30Vxk9BnohVLF88OtWlk883+Fjx9D4Hf0HLp1bIzBo2Zj/PDu2LzND2ldUiJVSic8ffYSTRpUwYIlm1HXrSI2bzuI2jXK4/XbAPGN4LvzKJo0rAJ9VBR27j2OQZ7txIuNsb7MJTLefwjGmMmLMKRvexGwn7/CwsKxct0uNG9cDXv2nxDHfXh4hAi6jm3ro88Ab4we2hnbdhxGpQpFcf7STaR1SSXiQnlXM7hvO/QfPhNjh3WBDjrMWbwRIwZ0FH9XIF92Eemyv8wxMiIjo/D7mu3YsecYOrWtj9Spk4s3K/fuP8Gi37di+IAOmDRtuThDqoS0e/eWeBcYhBOnr6BwgRxYvGIbJo/phfFTlqBdqzo4evKiiAvF1GfuGkwa3YuR8Y/I0Ov1UN5p58yeUURxmRL5YW1jg/lLNmKwZ3vUbeaJOd4DxRuWO/efIGFCOxTKlx15cmXBbz3GYNzwbhg2dh7GDusK311Hofww7dmlKSPjH9+8iu/de09Qq3o58fNLeTOsvLFQ3qAM6NMGS1ZuQ67sGfHqzTsULpBTHK/KGX6dhQ4XLt0UZ6eV16B+vVt/9Rok+/Xh2/HNIjI69hyHOjXL4S//11DOaERGRaFN5xEIDPwAe3tb8SK8aPYwrFq3C0UL5cbjp89FLPTsNwWLZw1DxKdPUE7l5cmZGfcePhXvXvYcOClO6SVKlEAER1hYBMqXLYy6Nctj174T6Nm5qXj3kj1rBuTPkxWTpy8X73S0drlEiYwWjauLdyOPHvujcMGc4h114/qVsWDpFkyf6CkC7vDxC8idI9NXkVHZtThmL9ogznokcUws3t00/LW/iAprK0ukSJ5UvNDY2Fgb7bg2p8gYN3WxOFvmkPj/I0OBUH4YKmeClKDr1bUZrKwsxYuscilFOd2v/Nnva3aIM0jKMaqc+VDeUSvfDwt8BmPF2p1iXBsbG8xdvBGHjp7Dk6cvMG54d81GxucD7P6Dp7h05Q78n78SYawci8oLrxIOm30PIpmTI/YdPP1VZBQpmBMnzlxGh9b1xFmOSuWLYde+4yhXuhDSpU0lAs6jR0tGxj8iQ3mNVuKreJE8IpqV40+5DKi84VPOaC5cvkW8QVEuGSpnnLNkSovihXN/iQzl9Xftxr2YOq4Prt28hyPHLjIyvnmVVCLj3MUb4ni0trZEiaJ5ocSd8v2vHI+nzl4VZzQL5suOabNXidfgEYM64eDhM/CauQrOaVIg4N17LPQZjKxZ0hvtNdgsI0M5s6CcjvfdeQRP/3qJ1i1qYcBwH1FgaZ1T4m1AEJInS4J9B09h78HT6NWlKezt7fBrp+FYPm+kOJC3bD+Ear+UxOFjF9C7a3Os2bgbiRMlxLrN+8Rp5JCQUOzedwK/VCyOA4fOoPNvjbBzzzFx2UV5tzLBeyn69fpVk5ExanBnERTKQdqmRS3MWrBevCgr/6ucFbpw6QZu3Hoo7pW5//AZmjeujtETFqJj23pYutIXPTo3EeuhnC4dNWEBRg7qjCRJ/o6OpEkclStTRvsyl8j4FBmJqTNWoHiR3HAtXwzKf69ev1tcmlJegIf17yDOpNnYWAkbJYiVgP42MpR3ia7lioqzGcr3gfJio6yLcqxevHwbG//YhwmjemLZSl9kyuCi2ch4F/geW3wPoVWzGrC2ssLjJ/7izKcSahcu3RJniZas2Ioc2TNg976T4n6Nm3ce4tbtRyhTsoB4MVfOon6OjFPnriB7lvTiergSGcppZ96T8f+XS5TLeBO9l4nXi117T6BFk+ri9fZtQKC4FN27/xTxBkN546KcSVJeO/LlzoKsmdOjdefh8BrvjgVLN2Py6F7ista5CzcYGdFExufLJZ//KijoA5at3i4um+zef0K8Jihn7BMksMOt2w9x/dYDJHFIhCi9HlUrlRR/n8QxkVHPJpttZCg3foaEhmH42HniHUjJYvmwZsNuvH4biNLF84tr1U+ePseKdbswrP9vIizadhkptlNuzurQpi4yZnAWp5Jevnwr4qR7p6binou/nr9C2ZIF8eFjMGpUKSNKT4mMZ3+9/Pv+DOgQGhaGCSO7azIylLMV/Yf5oFSJ/OK66JQZv4vAW7luJ65cuyfeofTr/SsSJbQX2ymnoZV3LEpNnzh9GfsPnUFoaJi4xBL4vxd7ZU3q13ZFQ3Gd1XiVYS6RoXyj+T9/LYJAOWWs3KOhHHu1qpVBv2E+4uyccnNi3txZxNm6H0WGchlA+cGnXH5RXqiVs07zlmwSkaHcH9N36HRxrVs5E5UrR0bUc3OVHnXmerlE+b5WLokq92co9w60aemGLBldMHryIrwLeI9MGZ3RvVMT8cbjzLmryJc7KxIlTiBeX76NjM8/RBMnSiBewJUQZ2RsFWfWcmTNIN5RK2/YlO/v0+euiD9XLpcqZ0Lr1qwA90HeKFIwl3jtbdeytnhtn+qzEgXyZsOJM39iyZwR8N11BKfPXkPmjM7i+OXlkq9/PCtnMr6NDOX1YMGyzbj4501xaUm5HHv52l3s2ntcHPO/ta6LlCmdMGfhBrx4+RapUiYTgRzbD0fE5l2iyS+X/OyTVw7qsxeuiTCoX7vSzz7MrLYzt0+XmBWOSk/GnCJDpV0yu2HMMTLMDkmFJ2Runy5RYZe+DKG8niv3JymXXZav2i7OVCv3ehn7y5xv/DS2haz54kxkKO+ct+08LG4yVE7rx8UvRob8VWNkyDdmZMg3VmaIz5GhnPVQbsBVLmvlzpVZfMLEmDeIf15BRob8YznORIZ8CvkzMDLkGzMy5BszMuQbx/fIMI7gf8/CyPhvo9huwciIraABj2dkGIAVw00ZGTGEM+BhjAwDsGKxaXw+kxELFlUfyshQlTPawRgZ8o2/zMDIkI/NyJBvzMiQb8wzGcYxZmTId2ZkyDdmZBjRmJEhH5uRId+YkWEcY0aGfGdGhnxjRoYRjRkZ8rEZGfKNGRnGMWZkyHdmZMg3ZmQY0ZiRIR+bkSHfmJFhHGNGhnxnRoZ8Y0aGEY0ZGfKxGRnyjRkZxjFmZMh3ZmTIN2ZkGNGYkSEfm5Eh35iRYRxjRoZ8Z0aGfGNGhhGNGRnysRkZ8o0ZGcYxZmTId2ZkyDdmZBjRmJEhH5uRId+YkWEcY0aGfGdGhnxjRoYRjRkZ8rEZGfKNGRnGMWZkyHdmZMg3ZmQY0ZiRIR+bkSHfmJFhHGNGhnxnRoZ8Y0aGEY0ZGfKxGRnyjRkZxjFmZMh3ZmTIN2ZkGNGYkSEfm5Eh35iRYRxjRoZ8Z0aGfGNGhhGNGRnysRkZ8o0ZGcYxZmTId/6pyLBPmPy4pbW9/GcTz2cICXrmn7vmeufodvPW3tZ6mwTJ4rmA/N0LD36DHFV/10U30/WdTZ7aO7i4yH8W8XuGyIhQhH18VT6P28aj3+7ptR1NRiZwcB4BXbRLEL9hVN67kKBnv+euub7Nt8Pe8m3sYpEwyVMrm0Qqz6i94UKC/kLumuuiPVhv7m6ht02USnsoKu9xROg7ZK+89IcvCP8HK7jzexltFMA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160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3790" y="1123837"/>
            <a:ext cx="3105743" cy="4601183"/>
          </a:xfrm>
        </p:spPr>
        <p:txBody>
          <a:bodyPr/>
          <a:lstStyle/>
          <a:p>
            <a:r>
              <a:rPr kumimoji="1" lang="ja-JP" altLang="en-US" dirty="0" smtClean="0"/>
              <a:t>問題点・改善点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○問題点</a:t>
            </a:r>
            <a:endParaRPr lang="en-US" altLang="ja-JP" dirty="0" smtClean="0"/>
          </a:p>
          <a:p>
            <a:r>
              <a:rPr lang="ja-JP" altLang="en-US" dirty="0" smtClean="0"/>
              <a:t>仕様が曖昧なまま進めてしまった</a:t>
            </a:r>
            <a:endParaRPr lang="en-US" altLang="ja-JP" dirty="0" smtClean="0"/>
          </a:p>
          <a:p>
            <a:r>
              <a:rPr lang="ja-JP" altLang="en-US" dirty="0" smtClean="0"/>
              <a:t>プルリクエストの頻度が少なく、進捗を把握しずら</a:t>
            </a:r>
            <a:r>
              <a:rPr lang="ja-JP" altLang="en-US" dirty="0"/>
              <a:t>い</a:t>
            </a:r>
            <a:endParaRPr lang="en-US" altLang="ja-JP" dirty="0" smtClean="0"/>
          </a:p>
          <a:p>
            <a:r>
              <a:rPr lang="ja-JP" altLang="en-US" dirty="0"/>
              <a:t>休</a:t>
            </a:r>
            <a:r>
              <a:rPr lang="ja-JP" altLang="en-US" dirty="0" smtClean="0"/>
              <a:t>みの日を堪能してしまった</a:t>
            </a:r>
            <a:endParaRPr lang="en-US" altLang="ja-JP" dirty="0" smtClean="0"/>
          </a:p>
          <a:p>
            <a:r>
              <a:rPr lang="ja-JP" altLang="en-US" dirty="0" smtClean="0"/>
              <a:t>サークル長になってしまった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○改善点</a:t>
            </a:r>
            <a:endParaRPr lang="en-US" altLang="ja-JP" dirty="0" smtClean="0"/>
          </a:p>
          <a:p>
            <a:r>
              <a:rPr lang="ja-JP" altLang="en-US" dirty="0"/>
              <a:t>時間</a:t>
            </a:r>
            <a:r>
              <a:rPr lang="ja-JP" altLang="en-US" dirty="0" smtClean="0"/>
              <a:t>の使い方</a:t>
            </a:r>
            <a:endParaRPr lang="en-US" altLang="ja-JP" dirty="0" smtClean="0"/>
          </a:p>
          <a:p>
            <a:r>
              <a:rPr lang="ja-JP" altLang="en-US" dirty="0" smtClean="0"/>
              <a:t>連絡を頻繁に行う</a:t>
            </a:r>
            <a:endParaRPr lang="en-US" altLang="ja-JP" dirty="0" smtClean="0"/>
          </a:p>
          <a:p>
            <a:r>
              <a:rPr lang="ja-JP" altLang="en-US" dirty="0" smtClean="0"/>
              <a:t>コミットやプルリクエストの頻度を上げる</a:t>
            </a:r>
            <a:endParaRPr lang="en-US" altLang="ja-JP" dirty="0" smtClean="0"/>
          </a:p>
        </p:txBody>
      </p:sp>
      <p:sp>
        <p:nvSpPr>
          <p:cNvPr id="4" name="AutoShape 2" descr="data:image/png;base64,iVBORw0KGgoAAAANSUhEUgAAAhkAAAK3CAYAAAAoDF0VAAAgAElEQVR4XuydB3QU1d+G39lUauhVQEREQJpU6aFL771KJ6Ekka50AYEkCAm9I70XaQIJHaSLgAIqvXcIJWXnO3P58LPhx87e2Z3NvnvO/3j+OPe99z6/m51n7p2IAn5IgARMQaBneNQPmdKmLG6KwbjwIOLiE3D3QUzziBD/ZS48DQ6dBBIFASVRzIKTIIFEQECTjJ4tylEy7KzlrXtPsGzLCUqGnRzZnARkEKBkyKDIDBKQQICSIQEiAEqGHI5MIQEZBCgZMigygwQkEKBkSIBIyZADkSkkIIkAJUMSSMaQgL0EKBn2EnzVnjsZcjgyhQRkEKBkyKDIDBKQQICSIQEiJUMORKaQgCQClAxJIBlDAvYSoGTYS5A7GXIIMoUE5BGgZMhjySQSsIsAJcMufH805nGJHI5MIQEZBCgZMigygwQkEKBkSIDI4xI5EJlCApIIUDIkgWQMCdhLgJJhL0Eel8ghyBQSkEeAkiGPJZNIwC4ClAy78PG4RA4+ppCAVAKUDKk4GUYC+glQMvSz+3NLvpMhhyNTSEAGAUqGDIrMIAEJBCgZEiDynQw5EJlCApIIUDIkgWQMCdhLgJJhL8FX7bmTIYcjU0hABgFKhgyKzCABCQQoGRIgUjLkQGQKCUgiQMmQBJIxJGAvAUqGvQS5kyGHIFNIQB4BSoY8lkwiAbsIUDLswvdHYx6XyOHIFBKQQYCSIYMiM0hAAgFKhgSIPC6RA5EpJCCJACVDEkjGkIC9BMwgGVcu/Y4h/bqjT/8RKPRxCTx5/BjDBwbi4+Kl0bJ9t39M8dSJI8ic5R2ky5DJ3ulLa8+dDGkoGUQCdhOgZNiNkAEkIIeAWSRj+qSxKFaqHOo3aY3jRw5ib/Q2ZMvxHuo2aonQ0YOxZcNKlK1YDYNHhol/l/3d98WfHTm0F48ePsC4yfOQO08+OVB0pFAydEBjExIwiAAlwyCwjCUBWwmYRTKWLpwBRbGgU/dgfL95HbK9+x5u3biGYqXK4tzZn1CxSk0snB2BajUb4PChPXj/g3xYsWgOmrfpjDt3buLa5Uto2rqjrdOXdj0lQxpKBpGA3QQoGXYjZAAJyCFgFsnYsGYJUqTwQ96PCuGnk0dRzr+6+Get+s0wekgITp86hqRJk2FM+Kw/JGPLhlVo36UX7t29g7M/nUCdhi3kQNGRQsnQAY1NSMAgApQMg8AylgRsJWAWydi4din8q9bCwtmRKFuhCvLkK4RTJw4jY+asuPTbeTRu+RkWzZ3yl52Mbd+tQbsuvXD39i1Khq2F5/UkkIgJUDIScXE5NdciYCbJaNGmC0Z9GYQOXfsgSdLkQjKKlSyLr4f3Q7qMmZA6dTrxjsaPJ34QxyWUDNdaaxwtCTiKACXDUaTZDwn8PwTMIBmJoUg8LkkMVeQcEgsBSkZiqSTn4fIEKBlySkjJkMORKSQggwAlQwZFZpCABAKUDAkQ+R/jkg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QMuzC90djHpfI4cgUEpBBgJIhgyIzSEACAUqGBIg8LpEDkSkkIIkAJUMSSMaQgL0ENMlImcy3uL057t4+IcGKp89im0eE+C9zdxacPwk4mwAlw9kVYP8k4EIEAkN3DPO1xo+f0Ld6jAsNm0MlARJwEgFKhpPAs1sScEUClAxXrBrHTALOI0DJcB579kwCLkeAkuFyJeOAScCpBCgZTsXPzknAtQhQMlyrXhwtCTibACXD2RVg/yTgQgQoGS5ULA6VBExAgJJhgiJwCCTgKgQoGa5SKY6TBMxBgJJhjjpwFCTgEgQoGS5RJg6SBExDgJJhmlJwICRgTgJdpk/38orJ3cCaYP3Zw6I01H6F9YXFq7ICXJocUumkOUfNUZEACZiBACXDDFXgGEjA5AQCQndOAtBKgeIBBU9UFX4WL2uRyb0q/2ryoXN4JEACTiRAyXAifHZNAq5CoEf4rryKmnBcgeKjjVkF1njDp1V4cOnnrjIHjpMESMDxBCgZjmfOHknAJQkEhEVNANQ+CpAARWkWEeS/1iUnwkGTAAk4jAAlw2Go2REJuDaBoLD9SeLU2AuAeicixL+wa8+GoycBEnAEAUqGIyizDxJIBARUVVV6hkd3jfOw7Jjeu8L5RDAlToEESMBgApQMgwEzngTeloD2t7BmTpeSfwvr2wJ7w3Wx8Qm4ez+GfwurnRzZnARkEKBkyKDIDBKQQECTjJ4tylEy7GR5694TLNtygpJhJ0c2JwEZBCgZMigygwQkEKBkSIAIgJIhhyNTSEAGAUqGDIrMIAEJBCgZEiBSMuRAZAoJSCJAyZAEkjEkYC8BSoa9BF+1506GHI5MIQEZBCgZMigygwQkEKBkSIBIyZADkSkkIIkAJUMSSMaQgL0EKBn2EuROhhyCTCEBeQQoGfJYMokE7CJAybAL3x+NeVwihyNTSEAGAUqGDIrMIAEJBCgZEiDyuEQORKaQgCQClAxJIBlDAvYSoGTYS5DHJXIIMoUE5BGgZMhjySQSsIsAJcMufDwukYOPKSQglQAlQypOhpGAfgKUDP3s/tyS72TI4cgUEpBBgJIhgyIzSEACAUqGBIh8J0MORKaQgCQClAxJIBlDAvYSoGTYS/BVe+5kyOHIFBKQQYCSIYMiM0hAAgFKhgSIlAw5EJlCApIIUDIkgWQMCdhLgJJhL0HuZMghyBQSkEeAkiGPJZNIwC4ClAy78P3RmMclcjgyhQRkEKBkyKDIDBKQQICSIQEij0vkQGQKCUgiQMmQBJIxJGAvASMlIz4+Dts2rcXRQ3thtVqRMmUqNG3dCVmz5bB32KL9isVzsG/XdoybPBfe3j745ewphH41CKPDZyFd+oxS+njbEO5kvC0pXkcCxhOgZBjPmD2QwFsRMFIyHj96iPGjBiB44FdInSYtDu6LxtXLv6NR8/ZYMn86Zk8NQ98vx6B6rYZYumAGZkSMQ+eAvuLfT5s0Fj+f+REXfjmDCZELUOjjEli9bAGmfTMGzdt2QbvOPbF9y3r8sH83mrT6DB/mK4hZUybg7u1b6BTQF8+fPUVgx6bIk68A8n1UGOX8q2PZwpn46eRRRM5dJcYj80PJkEmTWSRgHwFKhn382JoEpBEwUjISEuKxftVi/HBgN0qVqYgs7+RA4aIlcf3qFRw+sBsNm7fD7p1b4JcqDXbv3CwEY96Mb1C+Ug2sXDIPdRu1gJeXNw7t34UatRth7YoF6NpzAObPmozy/jVw8fdzQiqePnmMRi3aC2nJkDEzajdoge2b16JYqbJ4cP8e9u36Hp/WaYLtW9YhIPgLaez+HETJMAQrQ0lAFwFKhi5sbEQC8gkYKRmvR3vrxjXcuH4V5385LSTgWcxTWCweqFarARRFwc6tGzDyiyBxxKEdsfTqNwyH9kahfdc+sCgW7Ni2AXnyfoTg7q2RPkNmcU3wwFF4/jwGfn5phITkzV8QT58+xrNnz8TOyKolc9CqQw88evgAm9YtF+KiHafUbdRSPkS+k2EIU4aSgF4ClAy95NiOBCQTMFIy7t65he83rRXHH94+Pjh18ih+PXcWOXLmwpVLv6NOwxa4ef0KLpw7i5vXr6JRiw64cf0KkiZNjumTv0bH7sFQraqQjIJFiuPUiSNo2vIz3Lp1XbzfsW/3dmTOkg2/nv8ZP+zfhR5Bg7Fr5xYhGds2rUbVT+sLyfh+0xpUqlYHv174GTXrNpFM8FUcdzIMwcpQEtBFgJKhCxsbkYB8AkZKRkJCgjgWWbNiIbT3M7K+kx3tOvcW70NMnjACly/+inKVqqNWvWZYOCcSp44fRo6c7+OzbsGYN/Obv0hGo2btsGB2BI4fPoAs2bKja8/+OHZ4v5CMuLg4bFyzBIOGh2LZotlCMi5fvICp34xB3nyF4OXtjWo1G1Ay5C8fJpKAKQlQMkxZFg7KHQkYKRnO5Hn/3h0hNud/Po3nz58Zdkzyx5HQvSdYtuVE84gQ/2XOnDf7JgESACgZXAUkYBICiVUyjh85gHM/n4ZfqtSoWPlT+CZJaihxHpcYipfhJGATAUqGTbh4MQkYRyCxSoZxxP49mZLhaOLsjwTeTICSwdVBAiYhQMmQUwhKhhyOTCEBGQQoGTIoMoMEJBCgZEiAyN8ukQORKSQgiQAlQxJIxpCAvQQoGfYSfNWeOxlyODKFBGQQoGTIoMgMEpBAgJIhASIlQw5EppCAJAKUDEkgGUMC9hKgZNhLkDsZcggyhQTkEaBkyGPJJBKwiwAlwy58fzTmcYkcjkwhARkEKBkyKDKDBCQQoGRIgMjjEjkQmUICkghQMiSBZAwJ2EuAkmEvQR6XyCHIFBKQR4CSIY8lk0jALgKUDLvw8bhEDj6mkIBUApQMqTgZRgL6CVAy9LP7c0u+kyGHI1NIQAYBSoYMiswgAQkEKBkSIPKdDDkQmUICkghQMiSBZAwJ2EuAkmEvwVftuZMhhyNTSEAGAUqGDIrMIAEJBCgZEiBSMuRAZAoJSCJAyZAEkjEkYC8BSoa9BLmTIYcgU0hAHgFKhjyWTCIBuwhokpEiqW9xu0LYGAlWK2KexTaPCPFfRhwkQALOJUDJcC5/9k4ChhHoPXFvnriE2M88vF4Mmdyr5kvDOrIzODAs6nZEsH8GO2PYnARIwIQEKBkmLAqHRAIyCASG7TwMWD6weCjFJvWucF5GphEZlAwjqDKTBMxBgJJhjjpwFCQglUCPsB3VLFBWAEgORVkREeTfXGoHEsMoGRJhMooETEaAkmGygnA4JCCBgBIQHjVHgdIOqqpAVWOtHkrlKX3890rIlh5ByZCOlIEkYBoClAzTlIIDIQE5BHpERiVXXuB3KPhVAd5TVfUBFMsvtw/cbrBiRdMEOb3IS6FkyGPJJBIwGwFKhtkqwvGQgJ0EuoXtyOqhKh/eznY3OsO19LPilPihPnEeBeDzYrsZXwClZNhZcDYnARMToGSYuDgcGgnYSyAgPGpuZJB/B3tzjGxPyTCSLrNJwLkEKBnO5c/eScBQAmaVjD7huzMnKNYmntYX38bB52fExRVWvTzbwzvZ9MjAkvcMhcJwEiABhxGgZDgMNTsiAccTMKtkDB061HI3ZcWngPpYUZBeVS13FUX1iwiqmASKojqeFHskARIwggAlwwiqzCQBkxAwq2RoeALDojqqwHQF8AAQD4taO6JPpa0mQcdhkAAJSCBAyZAAkREkYFYCZpaMThO3Z/S1emyGohRWVevOyCD/qtzFMOtK4rhIQB8BSoY+bmxFAi5BwMySIXYzQqOGAepABR6dJ4dUWOASUDlIEiCBtyZAyXhrVLyQBFyPgNklIyhsS5pY+ERaPJ93ndyr5mPXI8wRkwAJ/BcBSgbXBwmYhMCIDV1+SJciK/8WVjvrEZ8QiwfP7jYfWme6tL+F9cymZgeT+r1T0s6huX1za0IsXsTcbpHv02VL3R6GmwCgZLhJoTlN8xPQJKNR8V6UDDtL9SDmFnacWS5dMvKW7UvJsLM2L57exO8nF1Iy7OToSs0pGa5ULY41UROgZMgpLy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UDLkFJuSIYejESmUDCOomjuTkmHu+nB0bkSAkiGn2JQMORyNSKFkGEHV3JmUDHPXh6NzIwKUDDnFpmTI4WhECiXDCKrmzqRkmLs+HF0iJNB+bpRv8vsIgYKtEcH+R15P0QjJGNZ3OKxWKzw9PJA0WVJ0D+mOZMmT2Uz1xfMXWL5wOa5evgaoKrK9mx0NWzTQlWVz5zY2sEcyek7a5KMmJPncmpCwbcrnVQ6/7vrMpmYH85btW9LGoUBVVew/dBLL12yHalVhsVjQuvmnKFo4LxTF/q/fhIQErN+0G2s2RCFlimTI9k4mtG9VB1ev38LBw6fQvWNj0adZPpQMs1TCceOwf5U7bqzsiQQSBQFxI4tLslKFWgKKJVr1UTtOCfB/aoRkTA2bhmbtmsHPLyXmTpuH8pXLIVuObPgi6Ev8ePRHdOjRAS0/a4FlC5Zj1qRZaNC8AXp83h23b95Gvx794JskCSZMHY+HDx/iq8GjETptgpCVZfOXIW+BvMj9YW6MHz4Bp0+exoiw4Xg3V06MGjgKRw8cwZdff4mPS3yMedPmY/PaTUifKQO+jhgrxGTS15OxZ8du9BveH2X9y0itqz2S0WTocu8MfulXAmpJRcWuZ/HeHef0L/tEr2TExsZh1PjZaNG4GvLmeU/c/Od+uwEDgtojas8RBA0IE9LRt1cb7Dt0Ej0/H4+K5Ypi/MjeOPnTOSxcuglbvj+Ati1qYUBwe/x87nd0DByJlCmSY8WCsXjxIhbzF29ESK/W8PTwxPEfz+LYiZ9RqMAHWLxiK/YfPIlPq5XG4M874uLl62jbZSju3X+Eb2eNRPq0qRAxYzm2bN+PQh99gJkRX+D585do13UofH19UKZkIQQFtsSmbfsQ+Pk41KpWBuFjQ/Dd1r1YtX4nPsydA/2C2sHL0/Ot60fJeGtUieZCh0tGYHhURVVVMyQagpwICeggoKioD0VpAfF8qySoKr7KmGtls8aluufVEffGJl8PHYf3P8gFL28vXLt8De26tcPJoyeRPEVyZHs3G4YEDRG7G2uWrkXIl8HYF70P+Qrmx6yIWWjbuQ1uXL+JvTv3oltQVyyc+S2ePHqMAkUKIGfunPjgww+wZ+cepPBLIeTil9M/I/ZlLJ7FPEO5yuWEXLTt0gaRE6aga+8uiP5+FzJkSi+e7p8+iUHpCqUxJ3I2uvTuIsRF1keTjO8OHJn4+HbxA7oyVaWuYlFaaqURtVHwVZfcc5oUKt87v6152lw1mRg3cQHq166INKlTolb1soLT7IXrEdilKfYdPIn06VNj4pQlCBsdhGWrv0fWzOmRMkVSrNkQjdFDAzA2bD66dWyEyBnLEdClKU78+Avu3n+I3O9lw7lfL6Nti9p/GdrRE2cxJnQuZkd+idBJi9CsUVUcOX4W1SuXwsNHT7Aj+jCq+JdAxIwVGDeiFyZNWyLGd+rMr0it1TNHFsyctxb9g9piyqyVGBjcAVNnrUChArlx4berSOWXHPVr+9uKA5QMm5G5fAPHS0bYzkcK1KouT44TIAE7CKhWpR0sSg9NMqAiXvGw9E2Xc3mnxiV7FLAj9h9Nw74KR8kyJYRUnDh8AoWKFUKGTBkR3DlYHKP4+HgjdEYo9kbtxbL5y9Gmc2shCD3aBIgboXZN5qyZMPZ/dyCuXLyCRw8f4fCBI6hWqyr27NyLkmVL4L3c74m+F8xYiOULlovdCm8fb4yfMg5b1m8VuyVHDhyBp5cnfj3/GxbNWiSu0W7C4TPDkDV7VmnT1iRj85Hdgx9fK79dT6gKSxsoSoDwPxXxUJR+XT6Y1aFA+aBCevK0NtqN/dyFy7h05QYePXoqbtbbo35Avz5t4eHhgZ/O/orKtbshe7bMiIuNQ+cODVAw//u4ev02mjeqjulzVgsp6BgwEjExzxEXF4daNcqhzqfl8PP5i+jQqu4/JGPP/uPo2a055n27AWU/KYwrV29i8IgpiE9IQPNG1VC3Znls23kIPTo1wbJVW1G0SF4hNY3qVUKG9Gkwd+F6NKhTEc06DBIoHj1+KnZcUqRMhlw53xFHPrZ+KBm2EnP9650gGVHWiGB/8xwSun4NOQMXI9B+aJRvMj9sBNRsgGVLkoSXgyb0rR5j5HFJ6jSpELU1Cg8fPMKNazdQoUoFZMmWGcP7Dkf/4f3F+wEZMmXAtInTUb5KeezYvAOfde8AxaLg7u27ePniJY4ePIpm7ZvB09MTG1ZuQM73c+Ly75eFYGj/u3vnLk4eOSlyipQogmtXriNt2jRYuXgVmrdvhiP7X0lGzNMYpPBLiSLFC+Pq5avImi2ryJT1see4RDvKssb5fqcqanaL6rHF1/pyoFYbvcclz1+8FDfrNs1rIkWKZLhz5z4WLN2EerXKY9W6nQgObI3bdx/gzt37WLFmO4b074z7Dx7Dw8OCX85fwq3b99CoXmUhGTWqfoJ5izYgKKAVtHcxnr+IhZenB2bMXYOQnq3EEYe2w3H659+QJ3cO/HD0tHgnQzueKfRRboRFLkLY6GDcvfcAu/cdQ+WKJbBz9xF07dAQS1e+koxDR04LucmSOT1mL1gn3u9YuzEK3To2xrUbd5A0iQ927DqMD97PLo5YbP1QMmwl5vrXUzJcv4acgYsREO9kxCdtafFQ9k7qXeH86+EbIRmDe3+BO7fuiJv7OzneEccWJ46cwPxpC1C01MfiRc4uvTtj/YoN+PXcryj+STG06NACPx77ESu+XSnkokmbxij+SXFEb4vG9k3b8fz5CyEIzds3F9mTv44QU6jXrB7yFcyHyHERQkxKlislXg5dtXj1XyRDkxPtKOXSb5fwccmPxbGMNj5ZH3skY+jQn7zv+d1tparx+yJDqpx7PSa9kqHt1Px05gKmzVktdhL8UiZHz27NULhAHkyZtQLRe46K9ycCOjfBxi178N3WfUiaxBdf9PsMt+88+ItkNK5fWYiDJhovX8ZhcN/PUKxIXiEKoyfMEe0+ypcLwYGtcOXa/734qUlGqeIfiWOYQ4d/QsO6lfAyNlYcnfxdMgAFQ76ahlw5s8LLywtD+nfCgiXfiR0O7Yjkq6EB4oVSSoas1Zr4cygZib/GnKGLEDBCMlxk6lKHaY9kvGkgeiVD6sQcEPbw4RPcunMfN2/dxdlffhc7GDI/3MmQSdM1sigZrlEnjtINCFAy5BSZkqGf45mff8P+Qz8iia8PalQtjbRp/PSH/UtLSoZUnC4RRslwiTJxkO5AgJIhp8qUDDkcjUihZBhB1dyZlAxz14ejcyMClAw5xaZkyOFoRAolwwiq5s6kZJi7PhydGxGgZMgpNiVDDkcjUigZRlA1dyYlw9z14ejciAAlQ06xKRlyOBqRQskwgqq5MykZ5q4PR+dGBCgZcopNyZDD0YgUSoYRVM2dSckwd304OjciQMmQU2xKhhyORqRQMoygau5MSoa568PRuREBSoacYlMy5HA0IoWSYQRVc2dSMsxdH47OjQhQMuQUm5Ihh6MRKZQMI6iaO5OSYe76cHRuRICSIafYlAw5HI1IoWQYQdXcmZQMc9eHo3MjApQMOcWmZMjhaEQKJcMIqubOpGSYuz4cnRsRoGTIKTYlQw5HI1IoGUZQNXcmJcPc9eHo3IgAJUNOsSkZcjgakULJMIKquTMpGeauD0fnRgQoGXKKTcmQw9GIFEqGEVTNnUnJMHd9ODo3IkDJkFNsSoYcjkakUDKMoGruTEqGuevD0bkRAUqGnGJTMuRwNCKFkmEEVXNnUjLMXR+Ozo0IaJKR1DtFcTeasiFTtaoJeB73vPnQOtOXyergzKZmB718UpSUleeuOaqagPi4Zy3yfbpsqbsycLd5UzLcreKcLwnYQSAwdMcwX2v8+Al9q8fYEcOmJEACbkKAkuEmheY0SUAGAUqGDIrMIAH3IUDJcJ9ac6YkYDcBSobdCBlAAm5FgJLhVuXmZEnAPgKUDPv4sTUJuBsBSoa7VZzzJQE7CFAy7IDHpiTghgQoGW5YdE6ZBPQSoGToJcd2JOCeBCgZ7ll3zpoEdBGgZOjCxkYk4LYEKBluW3pOnARsJ0DJsJ0ZW5CAOxOgZLhz9Tl3ErCRACXDRmC8nATcnAAlw80XAKdPArYQoGTYQovXkgAJUDK4BkiABN6aACXjrVHxQhIgAQCUDC4DEiCBtyZAyXhrVLyQBEiAksE1QAIkYAsBSoYttHgtCZAAdzK4BkiABN6aACXjrVHxQhIgAe5kcA2QAAnYQoCSYQstXksCJMCdDK4BEiCBtyZAyXhrVLyQBEiAOxlcAyRAArYQoGTYQovXkgAJcCeDa8ClCASF7U/y4mWCr0sNOhEN1tMnvr8nrJNfvPR+loimxamQwFsSeIS7L57FrBjeNPYtG7j9ZZQMt18CrgWgZ+jO2VYFv7rWqBPPaC1QKqkK9qiqGpd4ZuU6M1EUSx6oeKnCetF1Rp14RqqoSlLVgouRQf6zEs+sjJ0JJcNYvkyXTKBnWPT6ycEV60qOZdxbEuBxyVuCMuiygNCo2hZFfTI5uNIug7pg7H8Q6BO+O3OcNb5FZEilMIJ6OwKUjLfjxKtMQoCS4dxCUDKcy5+S4Vz+lAzb+REjwT8AACAASURBVFMybGfGFk4kQMlwInwAlAzn8qdkOJc/JcN2/pQM25mxhRMJUDKcCJ+S4Vz4ACgZzi0BJcN2/pQM25mxhRMJUDKcCJ+S4Vz4lAyn86dk2F4CSobtzNjCiQQoGU6ET8lwLnxKhtP5UzJsLwElw3ZmbOFEApQMJ8KnZDgXPiXD6fwpGbaXgJJhOzO2cCIBSoYT4VMynAufkuF0/pQM20tAybCdGVs4kQAlw4nwKRnOhU/JcDp/SobtJaBk2M6MLZxIgJLhRPiUDOfCp2Q4nT8lw/YSUDJsZ8YWTiRAyXAifEqGc+FTMpzOn5JhewkoGbYzYwsHE+g2fl8GL4/YdVarMsRiQU94+rZW454vSkhQJ0ztx/+8stHl0P5SujjEzlIRv0FRlQ99rfHjX3h4TkCCsieib6XFRvfPfKBn2K6RiprwIAHKOe0/Kw4ryqiKokSE+H9FPsYTCAyL7qAoakEPeIzT/rPiHhbLnQSrtWJc8pTdZnQtxr/H5z9KQMkwfn2yBwkEAkJ3ToOCNgB8FFV5AaiXIkIq5ZcQzYi3INBjws4gxYJRCiyeUNU4VcEdJS6uTET/atffojkvsZNAQOjOmlCwEKqSVFEUVYX6VFHQNCLIP9rOaDZ/CwI9x+3IZfWwREFR0yoqPFUF8RZVCZ4c4j/9LZq79SWUDLcuv+tMvs34rcn8LF73oSjeKqAqQI+IYP9prjMD1x5p+6FRvslS4oGiwFebiaoqU9M9jgocPny41bVn5hqj7zL9iJf30yfHoOAjwR84EJfsXIUZXbvyKdoBJRw6VLXc84ueD6D1/3YXo3g+Tzu5V82XDujepbugZLh0+dxr8D3CogZYoH6lAhc9LF7+k/qUu+xeBJw728DQ6CZQ1MUq1ARPi2eJb/qU/9G5I3Kv3gPDd1RSVcsWBaqqWjyqRvapsNu9CDh3tgHhOz6GatmvAB5Q1UYRIZXWO3dErtE7JcM16sRRAugRFvW+BdgEBfMjgngW7ehFMXToT953/e5GWRScnBxUsYej+2d/QEBY1FoAcZHB/k3Iw/EEAkKjZioKckcE+1d0fO+u2SMlwzXrZsioA8dHmfsHx1Ps0zdRVaxWrEqCIRAkhXp5+BwKDy793Ja47hN2FvVQlRS2tHHotRp/KOUsFvWwNRYvHNq3jZ3FI/bMtL7Vb9vSLCB0+weK1SOLLW0cfa1iUXInWNQ4SzwuOrpvW/rz9PC8PDG43G+2tNF+cyM+PiGPLW0cfq3FklKFNa9ixSGH921Dh4pFfTA5pNJJG5oYdiklwzC0rhccGBZlrVsxv8PXhOuR+u8RX7z+AKfOXH1/cr/Kv9oyt57hUT/UqZC/uC1teO0/CTx8/By7j/7WPCLEf5ktfALDoqbWrZi/my1teO0/CagqsGH3mXERQRX728InYEJUp8qlcs9MntTblma89l8IrI8+szMiuGJlM8Bx+A1Fu5FFBPtbzDB5juGvBLTa9GpZzuFrIrHV4dT5G4g+cE6XZPRsUY6SYeeCuHXvCZZtOaFLMnq1LEfJsJO/1nzSkr26JKNt3WIzU6dMImEE7h0xafFeSoZ7LwFzzp6SIaculAw5HPWmUDL0kpPXjpIhj6WeJEoGdzL0rBvD21Ay5CCmZMjhqDeFkqGXnLx2lAx5LPUkUTIoGXrWjeFtKBlyEFMy5HDUm0LJ0EtOXjtKhjyWepIoGZQMPevG8DaUDDmIKRlyOOpNoWToJSevHSVDHks9SZQMSoaedWN4G0qGHMSUDDkc9aZQMvSSk9eOkiGPpZ4kSgYlQ8+6MbwNJUMOYkqGHI56UygZesnJa0fJkMdSTxIlg5KhZ90Y3oaSIQcxJUMOR70plAy95OS1o2TIY6kniZJBydCzbgxvQ8mQg5iSIYej3hRKhl5y8tpRMuSx1JNEyaBk6Fk3hrehZMhBTMmQw1FvCiVDLzl57SgZ8ljqSaJkUDL0rBvD21Ay5CCmZMjhqDeFkqGXnLx2lAx5LPUkUTIoGXrWjeFtKBlyEFMy5HDUm0LJ0EtOXjtKhjyWepIoGZQMPevG8DaUDDmIKRlyOOpNoWToJSevHSVDHks9SZQMSoaedWN4G0qGHMSUDDkc9aZQMvSSk9eOkiGPpZ4kSgYlQ8+6MbwNJUMOYkqGHI56UygZesnJa0fJkMdSTxIlg5KhZ90Y3oaSIQcxJUMOR70plAy95OS1o2TIY6kniZJBydCzbgxv40zJsFqtOHZ4P6wJVhQrVRYWiwXXr17G8SMH4F+1NpImS2b4/GV14CzJuHP7JnZs3YCXL56jYJESKFy0JBRFsWtajx4+wKZ1y1GtZgOkTZ8B8fHx2L1zMzJmyop8BYrYnW/X4N7Q2NUlIy4uFt9vWos7t27+McN8BYtAgYI8+Qri0u/nxT9/Pn1S1MDDw8MIjHZlupJkqKqKX86cwqH90YD6atqflK+M3Hny6VrfN65fhWq1wtvbGzExT5Ej5/t2sdTTmJJBydCzbgxv40zJiIuLw7RvxuDqlYsYNHwC/FKlwfpVS7B2xQKMmTgbGTNlMXz+sjpwhmRcufQ7OrWshfBpi5AmbXpsWLMEteo3R5as2eya1m8XfsbwgT3RrlNvVKpeGzdvXMPQfj1QrlJ1tGzXFRaL+W5wri4Z2k3v/r27uH3zOtavWoTWnwUgpV8qUUftprVxzRK0aNcNC2dHoEOXPvDx9bWrxkY0djXJWDR3KjJkyoyCRYoj9sVLrFu9GO0790KKlH424zm4N0rIuNZW+3mpXquBzRn2NqBkUDLsXUOGtHe2ZCyYNRnJk6fAB3kLiB/2lYvn4MTRQ+jVbxgu/HIa361dDu0pr02nQKRKlQaDQ7oiV+4Pcen3C/hi1ESsXbEQjVt0QNp0GTErcjy69RmIpEkdvwPiaMlISEjAt3Mi8cGHH+GTcpXE2jhz6jg8vbyErC2YOQmahGg3qs+/GI250ycidZp0OHxgD0qULo9fzp6Cr08S9P1yDA7sjcLWjasRHx+HDl37IEnSpPh2zhTk/agwmrbqiL3R2/DwwT08evgQNes1wYzJ43Dj2hWk8EuFgOAvMO2bsYiNfYkb1y6jZbtu4olw6sTRuHb5Irx9fDBg2ATcv3cHU78Zg9Sp08LXNwmCBozA6mULsH/PDiRPkRJ9+g3Hrp1bcPLYQRQtURa16jez6Wnd1SXj9Q/33Tu3sWzhDHTtNUAwnzMtHHnyFsCcqWHo3X8Yzv18Gm07BmL7lvXYvnkdkqd8xS6DCYTcFSXjw/wFUaxkWVgTErBgdgTqNmqJR48evFrTL1+ias36KFexGiZNGI67t2+hVJmKqNOwBRbPn4bWHXrgxxNH8OLFc3h7eePZsxjs370Dd2/fxFfhM5EsWXJDvrPfFErJoGQ4dMG9bWdmkIwSn7y66ZUsXRFHDu7FiWMHxQ/wvBnfIGTwaPFlu+zbWWjcoj1GDwnB5FnL8d265WKn4/DBPW4pGdpNffaUUDRr3RlJk6fAuBH9cPzIQXTt1R/l/Ksj9uULJEueAhGho1C/SWusXDJX/PNZTAy2fbca3fsMwsjBfdApIAQzJn+NwSMn4u6dm9i4Zhlq1m0i5C1tugxo0qojdu3YjNwf5sexH/aLjJinT5A+Y2YsXTADRUuUwfLFs9G8TRd4enoJaWjUrC0eP36EdOkzYs3yhfi42Cc4duQA8hcsgnTpM2HVkrmo06glNq5egs4Bn2PLd6uFQN64cRXp02dC2YpV33b5/nFdYpaMFm27Yut3q/7YyajdoIU4zurUIwR7orbi6ZPHQsqc/XFFyVg4J1I8lGg7SR27B6NmvabiQUcT7Hdz5cbiuVPFseHxo4fQqHk7PHxwHz4+vlg0b8o/JIM7Gf+3Au07sNWxkrUbWQQlQwc545uYQTLqNmqFfbu2iRtgthw5sXPbRjRr0xkjB/UW56OKxYJCH5dArXrNxM2v75djsWXDSvEE/FoyUqVOi1mRExAQ8oVb7GRouzszI8bDv1pt5M1fSCyU44cPiB2ewsVKieMO7ThK+9+Y8JnYsnEVWrXvjiuXfhM7E+279BHXtO3cE4ODuwhmGmdN+CpVr4MtG1ahYOFiSJUmLc6dPYVSZfxxcF+0+HcTRg0U2/raF/OQ0ZOwdsW3+Kx7kOhrz84t+LRuYwwf2Au3blyDh6cnho2JwLbNa1C9VkNxrLNq6TxUqVEPA4M6Anj1ddSucy+xG/JerjzQni5t/biTZGgSOGJQL7x8+VJgqteoFRq37GArMunXu6JkaGtN+/mZ8NUg8bCive+iifmeqC3w8U2C7Dlyov/Q8dj63WpsWLVEcNbW7uL5U4VkHDt8AHHxcfDx9uFxyZ9WFCVD+o+X6waaQTIaNG0rbjzaC59Dx0wW72m069Ibi+ZEom2nnmIb8sCenShbsRpWLJr9D8koXa6y2JbXMrSbnjscl2grTjtW0m74EXNWQJMs7YgiTboM4lhEe/ezWImy+GpICHoEDXqjZHTrPQCzpkxAt14D8ejhfZGpbR9vXLsMtRs0Q1C3VugRNBj5PiostoLTZ8wkto3rNW6F8aMGiuORv0tGrg/y4sfjh8W/iwgbiUbN2uPnsz+K8+osWXNg5eLZ4jhg+bez0LFHCL7fvBaZs2YTxzuUjH8el/x9J6NR8/ZCttt16iVeXPTw8ETp8pWd/iXkqpKhrXft+G/F4jliN2P3zq1InSatEI7NG1aiaInSYgdD27Vbs3yBkIyZkePRqcfn4sjvnew5kCKFHyWDkuH0n0FTDsCZkqG9A7Bu5WJU/bQ+fjp5BBd/Oy+eFLQdCW0nIyE+HgODOkP7LZQxE2eK30LRbn4duwVhT/Q2pEyZStycBvTphHIVq8LTyxvN23YWZ/6O/jj6nYzX89O+HAcFdcatm9fRol1XtOrQDbdv3kDfnu3FTk+xEmVQpmJVnDhyELUaNMfNa1fEb/TUb9oGU8JHo32XXnj54oXgrP12z5jwWXj58gV2btuAxi0+w/iR/YXweXv7iOOY8pWqY1BwZ/EW/ad1myDrOznEOx0Nm7UT73QcPbQP/lVrYXBIFzzRtvHrNUX+gh+LHYwvP++K9BkyIXPW7Ogc2Bd7orZh7PC+Qmq+GBmOg/uj8U62nHjv/Q9sLl9i2cl48OAetqxfgaatO+PJ44dYvWw+GjRpiy/7dRc3N602DZq0wY8nDmNI3+4oUKQ4Rk2YDi8vL5uZyW7gapKxcc1SvPd+HrE+tY92tJf93VzIk6+A2N27evl39P1iDD4uXhqjvgzC0UN7MWDYePGws3n9Skyf/DWatOyAD/MXFvy196QyZMyM6ZPGou+XXyOln+0vkNpTE76TweMSe9aPYW2dKRmGTcoJwc6SDCdMVVeX2i6I9tsv2q9k1qjTCOUr1dCV86ZGiUUypEJxcJgrSYaD0TikO0oGJcMhC83WTigZthL79+s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pQMOYgpGXI46k2hZOglJ68dJUMeSz1JlAxKhp51Y3gbSoYcxJQMORz1plAy9JKT146SIY+lniRKBiVDz7oxvA0lQw5iSoYcjnpTKBl6yclrR8mQx1JPEiWDkqFn3RjehpIhBzElQw5HvSmUDL3k5LWjZMhjqSeJkkHJ0LNuDG9DyZCDmJIhh6PeFEqGXnLy2lEy5LHUk0TJoGToWTeGt6FkyEFMyZDDUW8KJUMvOXntKBnyWOpJomRQMvSsG8PbUDLkIKZkyOGoN4WSoZecvHaUDHks9SRRMigZetaN4W0oGXIQUzLkcNSbQsnQS05eO0qGPJZ6kigZlAw968bwNoGhOxfDYjG8H7s6UNXyUJTddmU4oLGHEh/0TZ8qt2zpKjA0ahQsynu2tHH4tVa1ABT1LBRLvMP7tqFDNT5+cmTfKgdsaILAsKiOUJTKtrThtW8goFo3RgRXWmwLn16h0f5WCzrb0obXvomAejoiyP8rM/BRHD0I7Wk5gpLhaOyJpr+eYdHrJwdXrJtoJuRiEwkM3THM1xo/fkLf6jEuNnQOlwRIwAkEKBlOgM4u9ROgZOhnJ6MlJUMGRWaQgPsQoGS4T60TxUwpGc4tIyXDufzZOwm4GgFKhsSKBY7flVP1SEgqMZJRfyOgKEpERJC/P8E4hwAlwznc2SsJuCoBSobEygWGRf8CJIyVGMmovxNQLL0igvyLEIxzCFAynMOdvZKAqxKgZEisXGBY1PWIYP8sEiMZ9TcCPC5x7pKgZDiXP3snAVcjQMmQWDFKhkSYb4iiZBjP+L96oGQ4lz97JwFXI0DJkFgxSoZEmJQM42Hq6IGSoQMam5CAGxOgZEgsPiVDIkxKhvEwdfRAydABjU1IwI0JUDIkFp+SIREmJcN4mDp6oGTogMYmJODGBCgZEotPyZAIk5JhPEwdPVAydEBjExJwYwKUDInFp2RIhEnJMB6mjh4oGTqgsQkJuDEBSoadxe81blduq6d1qwrLAAXWKaoVA6Cood6Kb77w4NLX7IxncwDdx+xJbfGO36oqWKaoakNVUUYqUIep8Uq3Kf38TxCS4whQMhzHmj2RQGIgQMmQUMWAsKiVClAbiuKtqtZYi6IsnBzkz79NUALb1xGBoVGDVeALRVG8oVrjYVH287/8KRHwW0ZRMt4SFC8jARIQBCgZEhZCj/BdeS3WhMNQlGRQ8SAixD+NhFhG/I1AYFjUTQAZASUWqto2IsR/GSE5lgAlw7G82RsJuDoBSoaECrafG+Wb9D6WWCyop6oYFxnsP0BCLCP+RiAgLKqdAnWOCpx/gdjSs4Nr3CckxxKgZDiWN3sjAVcnQMmQVMGeYbuqWWGdA8VaNzKo8jFJsYz5E4FuYTuyeqiWNRaoEZNDKi0gHMcToGQ4njl7JAFXJuAykhEYFjXG1KBV1QJFqQRV3QlFsZp5rBHB/gP/bXxmZ6y8Ot4rpirKUaiqqRmrLxImRA6qcs/M60DP2CgZeqixDQm4LwGXkYwp686qlUu8776VkjTzZVtPYEj74v9a98CwKGvPFmUdviYkTc00MT9duInoA+fen9yv8q+mGZSkgVAyJIFkDAm4CQGH31C0G1lEsL/FVr5TNckomdvWZrz+bwSWbjn+n5LRq2U5h6+JxFakU+dvUDISW1E5HxIgAV0EHH5DoWToqpO0RpQMaSjfGETJMJ4xeyABEnANApQM16iTtFFSMqShpGQYj5I9kAAJuDgBSoaLF9DW4VMybCVm+/XcybCdGVuQAAkkTgKUjMRZ1zfOipJhfMEpGcYzZg8kQAKuQYCS4Rp1kjZKSoY0lDwuMR4leyABEnBxApQMFy+grcOnZNhKzPbruZNhOzO2IAESSJwEKBmJs648LnFiXSkZToTPrkmABExFgJJhqnIYPxjuZBjPmJJhPGP2QAIk4BoEKBmuUSdpo6RkSEP5xiBKhvGM2QMJkIBrEKBkuEadpI2SkiENJSXDeJTsgQRIwMUJUDJcvIC2Dp+SYSsx26/nTobtzNiCBEggcRKgZCTOur5xVpQM4wtOyTCeMXsgARJwDQKUDNeok7RRUjKkoeRxifEo2QMJkICLE6BkuHgBbR0+JcNWYrZfz50M25mxBQmQQOIkQMlInHXlcYkT60rJcCJ8dk0CJGAqAm4rGU+ePMY3Xw/Fxd/Oo1SZimjftQ8ePbiPvbu+R636zeDp6WlzoVRVxc6tG7BkwQyky5ARnw8ejXTpM/4j5+aNq9i3azsaNGkDi4fHG/tJSEjAtu/WoFipskifIZPN4/m3BmbfyXhw/y7GjxyA27duommrjqjyaT2cOHoQadNlQI6c70thYHQIJcNowswnARJwFQJuKRlWqxVTJo5GmfJVUKRYKaxaMhcxMU9R6OOSWLviWwQNGAFFAW5evwaLh0Xc3Dw9vXDz+lW8fPkCyZKnQOrUaREfH4/r1y5BUSzIliMnLl/8DRvXLEHPz4fi0u8X8PXwfhj7zRwkSZoUVy9fhIeHJ97JngMXf7uA1cvmo0+/4bh37w4eP3yALNlyIFmy5LAmJODqlYtQFAVp0qbHlPDR8K9WGx8XK/WfQvK2C87MkvH0yROEBLRGvy+/Rq7cH2LqxDFi7pd/v4BUqdMiTbr0yJgpC1Kk9ENcbKwQRN8kSZA127t4/vyZ+DNNUvxSpRbsnPWhZDiLPPslARIwGwG3lYyFsyNw88Y1BAQNFjf03y78gls3r2PDqsXoHjQI361ZisxZs+Pczz+hXqNWeCdHTsyb8Q1y58mPY4f3o1ffodi9Y4u4uV2/dhmflPVH9nffR+joQQgaOBLZsr+HI4f2Ik/eAli/ahEABXdu38BHhYri/dx5sWbFQnxapzG2bFwlbojaDTN44Cjsjd6GJ08e4fGjR0Jcdu/cgk/KVhLXenl7271+zCwZmugN6dsdRUuWRYu2XXDtykUhd4cP7sGN61fg45MEMTFP8Fm3IKxdvlDUz2LxQJ68HyFpsmTYtmktChQqhvO//ISA4C+RKnUau3npCaBk6KHGNiRAAomRgOMlIzRqDRSUsRVm/lyZ0lcumdvWZv95vXZT0m5q2s08dOq38LB4YOWSuegRNEg8Fb948VyIgpeXNx49fID0GTKiTIWqWLpgBkqUrog500LROaAfHj28j/O/nEaj5u2FcDSsVhKqasWI8VPxcfHSGD0kGMEDv8LTJ4+xbuUi1G/aGutXLUaatOmEtOT7qDAmh45E4xYdxA7H51+MQfLkKcROyZypYfi0bmNky/GelLmbWTK0CWo7OV8NCcF3a5fhk3KV8FXoDERt/04IQ8EixbFwVgRadeiBFYtno81ngbh39zaGDQhEoxYdEPP0CRo2a4tl384SvEqXqySFma0hlAxbifF6EiCBxErA4ZKhF+TUdWdVWZKh3ch+PnsKefMXErsYVy79jnWrFqF2/WZCApq17iSOUzJnzSaOSCpWqSnk4d2c7/9FMiLDRoptfU1C8hYojOw53oOnlxeyZM2O589iMOqLIDRr0xlTvxmDQkWKi+OSd3PlRvZ3c4l+MmTMjFs3rgvZ0D4VKn+KeTMnYdCIULeUjIcP7uHc2Z9QonQFwWPrxtXwS53mj+OkHDlzCclo0a4bli2ciQ5d++Dhw/sYOagX6jRqBdVqRbVaDTB/5iTkyVeQkqH3h+0/2gWG7hjma40fP6Fv9RgD4hlJAiSQyAi4p2RYreLoo5x/deTOkw/bN6/D2dMnULdxa7ENr92otJvZ4JFhGDdygJAM7b0M7Tptt2Hs8L7oN+RrcaOr26glLl38FRfOnYV/lVrYsXUdPusWjFs3rqF315aYEDkfU8NHo0O3PuJlxu83rUHzNl2wYc0SFC1RBufOnhIi0r19I4wYF4nZU0LRObCfkJuTx3+ARVHEi6jusJPxLOYpQnq0wZAxk5A5SzZMm/Q1ipUsg/t374h3Vl5LRttOPTFp/HDUrN9UcLrwyxkUKlIC27euR5/+IzB+1AD0DBkiJNEZH+5kOIM6+yQBEjAjAbeUDK0Qz57FYNnCWbh5/Qqyv/semrTsCKuqYt2KheK3OU6dOCreCahUvQ5Uq4p8BQqLI46HD+4j5uljNG/bBbGxsVixeA4UKGjVobt44fDooX34fvNaJE2WXPx2hHaj09osmT9d7Jq0aNcV8fFxOHXiCMpWqCquPXH0kDgSKVy0lLh28fxp4iXQZq0748xPx3Hu7GlxxOLrm8TuNWT245Injx9h0dwpeHD/HkqV9UeFSjVw/twZ+PmlRuq06XDk4F6ULFMRTx4/xLRvxiLLO9kF00P7onH96mXxbo0mZdrRirM+lAxnkWe/JEACZiPgtpJhayE0KejeviG0X1P9YmQ4atRuCMVisTXG6debXTL0AtoTtRUWi0UcZzn7Q8lwdgXYPwmQgFkIUDLMUgkHjSOxSoaD8L1VN5SMt8LEi0iABNyAACXDDYr85ylSMowvOCXDeMbsgQRIwDUIUDJco07SRknJkIbyjUGUDOMZswcSIAHXIEDJcI06SRslJUMaSkqG8SjZAwmQgIsToGS4eAFtHT4lw1Zitl/PnQzbmbEFCZBA4iRAyUicdX3jrCgZxheckmE8Y/ZAAiTgGgQoGa5RJ2mjpGRIQ8njEuNRsgcSIAEXJ0DJcPEC2jp8SoatxGy/njsZtjNjCxIggcRJgJKROOvK4xIn1pWS4UT47JoESMBUBCgZpiqH8YPhTobxjCkZxjNmDyRAAq5BgJLhGnWSNkpKhjSUbwyiZBjPmD2QAAm4BgFKhmvUSdooKRnSUFIyjEfJHkiABFycACXDxQto6/ApGbYSs/167mTYzowtSIAEEicBSkbirOsbZ0XJML7glAzjGbMHEiAB1yBAyXCNOkkbJSVDGkoelxiPkj2QAAm4OAGXkYzwFafUUgWyuzhu5w9/876fMaJjyX+te2BYlLVVzY9dZk04n+a/j+D85bs4fOLi+5P7Vf7VrGPUO67A0B3DfK3x4yf0rR6jN4PtSIAE3IeAy9xQAsKi2rlPWYydaWSw//x/66Fn6K62VsXqMmvCWEr2pT+P81o9p3/ZJ/almK81JcN8NeGISMDMBHhDMXN1ODYSMBkBSobJCsLhkIDJCVAyTF4gDo8EzESAkmGmanAsJGB+ApQM89eIIyQB0xCgZJimFBwICbgE3AajjwAAIABJREFUAUqGS5SJgyQBcxCgZJijDhwFCbgKAUqGq1SK4yQBExCgZJigCBwCCbgQAUqGCxWLQyUBZxOgZDi7AuyfBFyLACXDterF0ZKAUwlQMpyKn52TgMsRoGS4XMk4YBJwHgFKhvPYs2cScEUClAxXrBrHTAJOIkDJcBJ4dksCLkqAkuGiheOwScAZBCgZzqDOPknAdQlQMly3dhw5CTicACXD4cjZIQm4NAFKhkuXj4MnAccSoGQ4ljd7IwFXJ+AykhEYHvU5oKR3deAcPwm4NgG1jGrFYcWixLr2PDh6EnBtAoo14ezkkMrzzD4L15GMsKhZEUEVO5sdqCuPLzA8OiEiqKKHK8/BVcYeEB49whs+o8ODPnnhKmNODOMMCN/VGWp8dGRw5fOJYT5mnMPQYcOUu34VxkYG+fc34/gSy5gCw6LvRYT4pzH7fFxGMnqGR82cHORPyTBwRQWGRVkjgv0tBnbB6P8lEBgePeLpQ3X0vOH+lAwHroqAsJ1dPDw8oib1rkDJMIq7qiqBE3eNjQiqSMkwijGAwPCo+xFBlAxpiCkZ0lC+MYiSYTzj1z1QMhzH+s89UTIcwJ2S4QDIlAzpkCkZ0pH+I5CSYTxjSobjGP9bT5QMB/CnZDgAMiVDOmRKhnSklAzjkb5514jHJU6hT8lwAHZKhgMgUzKkQ6ZkSEdKyTAeKSXDiYy5k+Ek+JQMh4DnOxmSMVMyJAP9lzgelxjPmMcljmNMyXASa0qGQ8BTMiRjpmRIBkrJMB7of/TAFz+dg5/HJQ7gTslwAGQel0iHTMmQjpTHJcYj5XGJExlzJ8NJ8CkZDgHPnQzJmCkZkoFyJ8N4oNzJcCpjSoaT8FMyHAKekiEZMyVDMlBKhvFAKRlOZUzJcBJ+SoZDwFMyJGOmZEgGSskwHiglw6mMKRlOwk/JcAh4SoZkzJQMyUApGcYDpWQ4lTElw0n4KRkOAU/JkIyZkiEZKCXDeKCUDKcypmQ4CT8lwyHgKRmSMVMyJAOlZBgPlJLhVMaUDCfhp2Q4BDwlQzJmSoZkoJQM44FSMpzKmJLhJPyUDIeAp2RIxkzJkAyUkmE8UEqGUxlTMpyEn5LhEPCUDMmYKRmSgVIyjAdKyXAqY0qGk/BTMhwCnpIhGTMlQzJQSobxQCkZTmVMyXASfkqGQ8BTMiRjpmRIBkrJMB4oJcOpjCkZTsJPyXAIeEqGZMyUDMlAKRnGA6VkOJUxJcNJ+CkZDgFPyZCAuffEnXniVbXE7ayVFme6Fj3NqqoTAZTxhu/C8ODSzyV04fYRvSduz2i1enROiMcsiyeue1gSMickeHSyJmD2lH7+N90ekEQAXaYf8fJ99rR5PNRTFigNnz5URydPaa1jtVjOTwnyPyGxK0b9mYB20wuLaqhAuWZV1IIeHh5RCfHWPIpFfRARVGkfYckh0H3i9oIeCR55I4IrLg+cuGusYrUutipK4XTvpF8yvOlHsXJ6ce+UwK+3ZYG3d+vYBHWOtwfOxavWAp6qpbPi5RE5uVf5O2ako5hxUK/HpH0pe8U8fghVeQYgORQlVlGwPSKoYiMzj9vVxhYQuvMFoDxTFKRWVTxQFCVJRHDFJK42D1cYb+CEnZGqorSBonqIda2oSVXV48MpIRWuuML4XXWMAaE7B0JRBkFVVAWIg6L6qIpSNTKo4gFXnZPZxt174sGM8dZnvylQYgAlmVVVEzyAZZND/DubbayuPJ6A0J3PFcXyTIWaGqryUFHUpBHB/r5mnZOpJUMVTyDRUxUFXQVAVY318LAW/6ZPlR/NCtQVxxU4Iaq+alFXKlA8VKgJiopmESGVVrniXMw+5u4Td+axWHFSgeLzaqzqiqePlLbzhvu/MPvYXXl83cKj3vVU1aOAkkZQB6LjYuPrzxhQ9ZErz8tMYx869Cfvu3635ypQWr5irL5UFY8iU4IqnDXTOF19LAHhO9pAtcxVAA8A8QqstSYHV95m1nmZWjI0aAETd5WHNWGDAiRXVUyPDKnUw6wwXXVcn4/fmuyFh/dmAOVUqPtUH6XGlAD/p646H7OPOyBs5zgAwVCRACiNIkP8N5p9zIlhfIGhUYOhYJgK7fFF6TAlyH9RYpiXmebQIyyqhqKq66DAw6JYvpkcVDHETONLDGPpMiEqnZdF3axAKaaq6o7b2e5WX9G0aYJZ52Z6yRCiERq1HVALQFVLRH5e+ZJZYbryuHqGRQVagYlQleDIkIqTXHkuZh97j8io5JaX0J7ubkYE+xc3+3gT0/gCQqN+g6I+iQyuVCgxzctMcwkMiz4EFe8kxD79aOrA2g/MNLbEMpaeYdGDVGCoVVW7Tgnxn2fmebmEZGhnfXHxz9qlf6KEDR/uH29moK46tp5DN6W0+iVZYPFM0nZyr1KPXXUerjBucQwYvqszrAlbKc2OrVhgaHQTq0Xli7YGYtdeTlS9vRqke1hx6vDhitXArtw2uv/Y7/1ivLymWn3VLmbfdVZ6hO4onSFNin1JfbzctmCyJn755sMbEcH+Wf4tr2/kXjV96mSyunLbnDsPYjA+oOx/ynFgWNSx7JlSFXFbSJIm/jIuAbfuPm78tu/nBIZHr8ue0a+upO7dNibBquLqrUdBkSH+2m/T/eUTEBpVO2Pa5Bt8vT3dlo+siV+++fB0RLD/R/+W13/qPjWtX1JZXbltzq17TyEko06Fj/bleiet24KQNfFJi/e8UTImLD2p1q2YX1ZXbpuzYddphDQr9P9KRq+W5SgZdq6Sm3efYPnW4zZJRq8WZSkZdnJ/+jwWs1cfeqNkNK5acEPWDH529sLmkxbveaNkRKw+rVYrnYeQ7CSwYttJSoadDP/SnJIhk+a/Z1EyjGf8ugdKhuNY/7knSoZjuFMyjOdMyZDMmJIhGei/xFEyjGdMyXAc43/riZLhGP6UDOM5UzIkM6ZkSAZKyTAe6H/0wJ0M5+CnZDiGOyXDeM6UDMmMKRmSgVIyjAdKyXAqY+5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pQMyYwpGZKBUjKMB0rJcCpjSobz8FMyjGdPyZDMmJIhGSglw3iglAynMqZkOA8/JcN49g6XjGcxT3H61HEUL1VOzO73X39Blqw54OPra/xsHdADJcN4yPwL0oxn/LoHV/u7S148f47Tp46haIkyjoNkQE/8u0sMgPovkZQM4zk7TDJiYp6ie9v6OLgv+o9ZTV+4Fs+fP0eVGnXh7e3zx5/HPH2KFYtmo03HAHh4ev6FwqK5U/Hue7kxcnBv/Hbhlz/+XdGSZTB36Rb4Jknyl+s3rF6CqjXrw9f3r39uFFpKhlFk/y/X7JKh3egWz5+GVh26w8dHjjwf2LMTXt7eKFayrPGA/9SDq0nGpd8viO8F/6q1bOIUFxuL/r0/w8Y1S//SrmCR4pi7bDNSpExlU569F1My7CX4du0pGW/HyZ6rHCYZ2iCfPnmME0cPoljJcjiwdyc++PAjzJoyQfx5tndzoUmLDpg/cxIu/nYeWd7JAR8fH0BRUO3T+ihcrBQu/XYBE8cNQe4PP0LdRi1x4shBJE2WHOkzZhIS8W7O3Phu3XKcO3vqDya/nv8ZOXK+j+TJU6Bu41bImesDe3j9v22NkowL585i4tgvkS3He3j58iW0Lz+NgcVi+cuYbt64hlmRExAQ/AW+Ht4Pnw8ejcjwUfisWzCy5cj5l2sv/HIGQd1aYdjXEeLJ78G9u/g8sC0qV6+L5m27/CP7/528gy4ws2RoN7lVS+ahTqMWyJ0nvyCSkJCAqO83In2GzOLP9kRvw707t1CnYQskSZIUG9YsxYN7d1CrfjNkzJz1XylSMt68uOLj4sTP/Xu5PxQc90Rtg+f/Ppzcu3sbLdt3R+GiJfHL2VPi353+8dir740MmVDo4xIoX6kGrAkJQgy1df9nMdwbvQ2Fi5ZC8hQpHbS6X3XjipJx7PABfL95LUIGfSX4f7d2uXgg9PCwiN3rRs3bO5Th23RmdslYPG8ajh7ej2FjJiNFSj+cOHoI34wbihHjporv89s3r2NGxHh0CeyLDJmy4NHDB+jfqwPeyZ5T1EBRFHQK+Bxp02V4GxyGXONQyYgMG4W50yfC09NLiEGJ0hWQIUNmlC5fGU+ePELpcpXx8sVzTAkfjWXfzkLztp3Rp/8I7I3+Ho8fPUCVGvWEhBQvXV5IgwY8x7u5xFHLy5exKF7q/57yJk8YgSXzp6N67UboP/Rrl9/J0CRj/+7taNupJ7QvznEjBmDY2MnQbmqfNa8pFsfc5VuwY8t6wUgThU3rlqNn36G4cuk3dOweAsWioGenZkifPiPCpy3CjWtXsGBWBEqWqSBucIf2RePc2Z/gkyQJGrfogNCvBmPN8gWoUbcx+vQbgVmR43H86EHcuHYZ38xYinwFimD8qIFYu3yhqOFXodPx+PEj9OrcHKlSp8HHxT9Bpx6fY9t3azB8YE/UrNcEA4eHYvP6Fdi+ZR3y5i+Mjj1C/rghvO0KN6tk3L19C1PCR6Fn32FInSbtH9PRno4fPriPu3duokbtxnjv/TxQocLLywsWi4eQkEcP72Pl4rlo2Lwd0qXP+A8UmmT07tICn3UPRueAEHh4/HWH723Z2Xqdq+xkxMfH41lMDDasXix2LjVedRo0x8olc1GtVgN4eflg7cqFqN2gOX48dhjvZH9XfEnv3rEFSZOnQNHipSkZti6Ov11PybAT4L80X7viW1y7egmflK0kvk/XLF+IYz/sQ5ee/cX61eRa2znV5FqTCU0ypk4cjV59hwqRXr9qEfxSpUWFyjXkD+4tEx0qGQtnRyKlnx9O/3hcPEF8XKKMAKZ9QWj/P2u2d8WNMVXqtEIYJnw1CPfu3sEnZf3RtHVH8YWsHZdYrQlIkza9uJFqTyffzpmCvB8VwmfdgsS0b9+6gSMH94pjmGULZ4ov7mTJU7wlEvsuM3InY8GsSWLH4fGjR0idJh0q16iDNcvmo1aD5jh35hROHPsBteo1xZxp4f/YyWjSqiNmRoxDvy+/xi9nfsQvP/+ECpU/hbaI06ZNjzYdA7H1u9XiBnj29EmULF0B5385g0rVamPutHCx/fzt3Clo1LwDnj9/hp9PnxRf5md/OiGeBDXjrlilppCQLFmziRquW/Et2nQKxOql89GlZz/MmzFJ/KCc+em42KmqUEnfwjeTZGg/4Pt2b8fvv57DqRNHBIuGzdqKJwjto0ng7qitaNG2K2KePsHC2RGCW568Bd640FRVxfEjB4Ucarsd2m7V650M7Yl645pl4slc+7kwel27imS8fPkCB/dGwS9VarFzufzb2eLJ+eTxH8Q6X7pgBoqWKI28HxXGtk1rUaRYKbGToR3jfrd2Geo0aCG+bx4+uCe+Z15/fH190W/I1+Ip0pEf7mQ4hrbZdzLWrvwWKVL4ie+Ceo1aYfWy+eKBXPseTpMuPWZGjEe7zj0xY/I4IR7ad8WIQT1Rsoy/eHj79dxZtOzQHVnfyeEYoP/Si0MlQ5OB9z/IK25w2g5EnnwFcf7nn3D4wB70CBqMI4f2Im36DMiYKQvGDuuH3HnyoUadRsj+bi4xdO0JXTsK+PyLMUJGrl65iGdPnyJ5ypTiGOHrb+aILwPtuEV7Ii9QuJi44Wo3OO0LxREfIyVj45ol+LROE3GT1+QiaOBIaNu50yePw8sXL6CJxJskQ3uC6xvYDkmSJhNPzkWKlkLL9t2wc9tGccMvUrQkfji4G6XK+Is61G3USrz38uPxH5A0aXKMCZ+J1csXoH2X3uKJ8cihPWjQtA2G9gsQYqFxHzdpHr5buxS1G7RAsuTJsWbZAlSoUhMhPdogPj5OHIv17jcMimIRX/YffPjqOMHWj1kkQ9tRmvj1UNSs2wTv5voAnh6eOHxoDz6t01hIRmxsLBbPmyqenl/vTmg7FtrukcbxTTcubQt01dL56NCtzx87cH8+LtHqpx0J/vTjMTRp+Zmt+Gy63lUkQ3sP4+6dWyjxSXkcPrgH61ctFqKdKXNW8fMS+tUgBA8cJZ7uVi2dh5r1moqjqqdPnrx6f6Z9d6xcMofHJTatjr9ezJ0MO+C9oakmGR8VLCoEOmu2HOJ45P69O+I79vHjh+jUohbSps8o/ix82rf4MF8hIcuNW7SHr29S8TCunRo48+NQyVgwazLu37+HQ3ujhDxUq9UQT588wv7dO9C6Qw/xkmdcXKx4CqnyaT2cPHoIuT/M/5f3KLSdjJJlKiJlSj8c2BeNJfOmonufQWLr/s8iMWdqmHgS10RD+0LRtu8d8TFSMl4fl7x48RyjBvdB45av3mEZOX6aeIrWbjpvkoz6Tdpg7YqF4otWu+Fr2/ca660bV4unb21bWXupUOOlSUbKlKnEIm7QpA3mzpiIKtXrYs2KhejQtY/4YtYkQxM77WbXvE0XfDtvKipXq4Mf9u8SGdoNVLu+bsOWQoSatemMK5d/F1a+e+cW5C/4MXLl/lBXScwiGX8f/J1bN/8iGZrs3rl984/fpHp9vfZFsWTBdLRs1/0vXwAJCfE4c+oEdmxdjxbtugnZfv3hOxn/vVS+37RW7IZqErFi8Ryxe6EdMWq7marVipmR49GqQw9cv3oZF86f/UMEfzx+WDyU1KjdCEsXzqBk6PqJfNXo8qXfxBP14BFhSJI0KbTv4HKVqiMhPp7vZOjkqklGoSIlcObUcbEj2jmgL7S1rt0/tWPnyjXqil3Rx48einVfr3Er8SD++rhEZ7dSmzlVMipVrY1jRw7A29sbKf1So0yFKtBuoNoRh/ZOgLYVrX1paAv29efVcYlVbBPnL1AEly5eEC/T7dv1PUqVrSR2SrSP9iLX6mUL4OHhgbqNWzrsDNtIyRjSt7t4so2LjxOLqVrNBogIHYlLF38V77No53Gt2nfD0AEB4sa/af0KsUV86sRRdOjaG5cv/ibYasdTnQM+Rwo/PyEZLdt1Q2DHJhg8MhxJkyUTkqE9EY4eGoJ3sr2LzFmzoXS5KtiyceVfJKNsxWoYPiAQfqnTijPu6rUaQVUTEDr6CyGG2pNi994DxRbf5g2rkCFjZvQbMhb7dm13C8n4r59U7ZxVe3FZE2Bt10N7YU7bvdCOpbT/aaz+/KFkvJnmrZvXsX3LerGrs3b5AuQvWFQcn5489gMO7YsS7yNpx6qzp4aJdamJsibB2jtb2m6UtmPk7eWDUV8GiZfL//wydeq06TBsbASPS97ithMb+xKb1q3Alo2rEPvyBWrUaSweUn49f5aS8Rb8/u2S15Jx8/pVbN+8Dn2HjMXcaRNRvnIN7Ny6Ht17D4Knl5e4J2rvIVav3VC8I+e2kqG9pKI9NWtPFmFjBqNAoeL4pFwlZHknO6K2b0LpspXES5zXrlxC9/YN/sI8IOgLJE/ph5WL5+CLkeHiWEXbBtV2O0qV9f9HfbRjkrTp0qNe49Y6y6uvmVGSoW80jm91/+4d8U7MrZvXxD+N2M43606G9ts52lv0miy/fifj/6vAk8ePMOB/2rvruKiyxo/j36ExQLHB7u5uXFvsjrXWbsDublCxW9fuVezC7lq728VGUElhfq979tHfqrjrwD0zA/fLP8+zeuecue9zGT5z7x3s3R5FSpT9ck9RdI9RLlspN0wrZ+yM+RVXLpcoJso7O+WueuVM2uevi+dOAtCJezA+fwW8fQPPbq3E/UbN23QWb0CUT6js8t2Aam6NxJuefz4+R678Ir6N+RUX78kwpo9ac5n7PRlq7acpxzHqmQxT7qix5tZ6ZCiXqK5fuQA7+wTi7IqMG+bMNTKMdYwZc564FBnGdJE9FyNDtvDf4zMy5DszMlQ21npkqMwZ7XCMDGMo/z0HI8N41v+ciZFhHHdGhnxnRobKxowMlUGjGY6RId/48wyMDONZMzKMb83IkG/OyFDZmJGhMigjQz7ov8zAyDANP89kGMedkSHfmZGhsjEjQ2VQRoZ8UEaGSY2jm5yRYZwlYWTId2ZkqGzMyFAZlJEhH5SRYVJjRobp+BkZ8u0ZGSobMzJUBmVkyAdlZJjUmJFhOn5Ghnx7RobKxowMlUEZGfJBGRkmNWZkmI6fkSHfnpGhsjEjQ2VQRoZ8UEaGSY0ZGabjZ2TIt2dkqGzMyFAZlJEhH5SRYVJjRobp+BkZ8u0ZGSobMzJUBmVkyAdlZJjUmJFhOn5Ghnx7RobKxowMlUEZGfJBGRkmNWZkmI6fkSHfnpGhsjEjQ2VQRoZ8UEaGSY0ZGabjZ2TIt2dkqGzMyFAZlJEhH5SRYVJjRobp+BkZ8u0ZGSobMzJUBmVkyAdlZJjUmJFhOn5Ghnx7RobKxowMlUEZGfJBGRkmNWZkmI6fkSHf/ktk2NnYHLe01MmfMZ7PEBIa4T/Lw9U5ut3sPf2w3sbGMp4LyN+98PBIzOhT4V8P1h7efhfs7awLyX828XuGqCg9wsIiGs3yrLTpZ/a0x7RDW+1trer8zLbc5scCej0QEhrhPtvTdfq3W3X38nOzs7XytbDg63Vsj6GQ0Ihrszxc80b7ej3jsN7Gmq/XsTUOC/8EHqmxVYxHj+/h7Rc1y8PVIh7tEneFAhSgAAVMKMDIMCG+uU3NyDC3FeHzoQAFKBC3BRgZcXv9VH32jAxVOTkYBShAAc0LMDI0fwj8PwAjgwcDBShAAQqoKcDIUFMzjo/FyIjjC8inTwEKUMDMBBgZZrYgpnw6jAxT6nNuClCAAvFPgJER/9Y0xnvEyIgxHR9IAQpQgALRCDAyeFh8EWBk8GCgAAUoQAE1BRgZamrG8bEYGXF8Afn0KUABCpiZACPDzBbElE+HkWFKfc5NAQpQIP4JMDLi35rGeI8YGTGm4wMpQAEKUCAaAUYGD4svAowMHgwUoAAFKKCmACNDTc04PhYjI44vIJ8+BShAATMTYGSY2YKY8ukwMkypz7kpQAEKxD8BRkb8W9MY7xEjI8Z0fCAFKEABCkQjwMjgYfFFgJHBg4ECFKAABdQUYGSoqRnHx2JkxPEF5NOnAAUoYGYCjAwzWxBTPh1Ghin1OTcFKECB+CfAyIh/axrjPWJkxJiOD6QABShAgWgE4lBk6HXQcw1lCvSYdihylntFS5lzaH5s8R2n45Gs+QOBABTQhkCciYye3n779TrdeW0si4n2Uq/vD51usolm18a0en3hWR6uVbSxs9xLClBA6wJxJzKm+S2c6e7aUesLJnP/eblEpu7fY/fwPjR/lkfFzvJn4gwUoAAFTC/AyDD9GpjNM2BkyF8KRoZ8Y85AAQqYjwAjw3zWwuTPhJEhfwkYGfKNOQMFKGA+AowM81kLkz8TRob8JWBkyDfmDBSggPkIMDLMZy1M/kwYGfKXgJEh35gzUIAC5iPAyDCftTD5M2FkyF8CRoZ8Y85AAQqYjwAjw3zWwuTPhJEhfwkYGfKNOQMFKGA+AowM81kLkz8TRob8JWBkyDfmDBSggPkIMDLMZy1M/kwYGfKXgJEh35gzUIAC5iPAyDCftTD5M2FkyF8CRoZ8Y85AAQqYjwAjw3zWwuTPhJEhfwkYGfKNOQMFKGA+AowM81kLkz8TRob8JWBkyDfmDBSggPkIMDLMZy1M/kwYGfKXgJEh35gzUIAC5iPAyDCftTD5M2FkyF8CRoZ8Y85AAQqYj4BZR0a3qfuLWegspkCPCbCw6AU9TgH6MlF2aDSnu+sH82GMu8+k+9QDGXQWFmf1ev1AnYVukT5K30Gn043/FIaS8wa5Poy7e2Y+z7zvlD0JQy1tNuihP6WDrrgOFj5RiBoYpcfguZ6up8znmfKZUIACFFBXwKwjo/H69ZYpn6Y4qoOuCBBlpdfrwi106DfTw3WWugzaHq2H18Hl0OmaArAFEAZgwywP11+1raLu3nf3OtQV0HvrdHobPXSROuB8eMLE5Rd0Lhqh7kwcjQIUoID5CJh1ZChMPbwPdtMDPjqdhQX0+mezPFzTmQ9f/Hgm7t4nnCIQdg9AEr1eH2hhbZVtZq/yr+LH3pnPXvTw9nsCnc5Fr4+K0kXp3Wf1/WWm+Tw7PhMKUIAC6guYfWR0muqX3NoC1wE4Qa+vM9uz0k71GbQ9YuP1esuUT/3m6KDrpNdjUfIgdB01yvWTtlXU3/tu3n7VdcB2AAEWVpa5GXLqG3NEClDAvATMPjIUrm5eBzrqdBZNo8I+Np47yC3AvAjjx7Pp5nWgtE5nsUOns3Sb5V7+ePzYK/Paiz7T/JKE67HBCroNPh4VF5jXs+OzoQAFKKC+gK7PNL+MkdD1VH9oNUfUW0RFIY9Op7+q01no1RxZzbH0Ufr3szxdR0Y3Zs9ph7zUnEvtsfR66AB9Vb0e+ywsdFFqj6/meDPdK3pGN14PL78ROgudg5pzqTmWXh+lAyzyAPobOp0uUs2x1R7rkz5i9lyPKvfVHpfjUYAC2hLQKe9ga1fIezxL2mTa2nMJe+uz+qj/LA9X5+iGnrr2T32dinkkzKqtIX0PX4Nn0wLRnoHr4e33tFeLci7aElF/b+8/e4Mdh2+Un+lR8aj6o3NEClBASwKMDBVXm5GhIuYPhmJkyDdmZMg35gwU0IoAI0PFlWZkqIjJyJCP+YMZGBkmo+fEFIh3AowMFZeUkaEiJiNDPiYjw2TGnJgCWhFgZKi40owMFTEZGfIxGRkmM+bEFNCKACNDxZVmZKiIyciQj8nIMJkxJ6aAVgQYGSquNCNDRUxGhnxMRoZUieHEAAAgAElEQVTJjDkxBbQiwMhQcaUZGSpiMjLkYzIyTGbMiSmgFQFGhoorzchQEZORIR+TkWEyY05MAa0IMDJUXGlGhoqYjAz5mIwMkxlzYgpoRYCRoeJKMzJUxGRkyMdkZJjMmBNTQCsCjAwVV5qRoSImI0M+JiPDZMacmAJaEWBkqLjSjAwVMRkZ8jEZGSYz5sQU0IoAI0PFlWZkqIjJyJCPycgwmTEnpoBWBBgZKq40I0NFTEaGfExGhsmMOTEFtCLAyFBxpRkZKmIyMuRjMjJMZsyJKaAVAUaGiivNyFARk5EhH5ORYTJjTkwBrQhIjYyTRw9ins9EYWllZY32XfqgWMnyOHxgFypVc4OlpVWMnQPevsaRg7tRt1ErMcbTxw/x6MFdlC7/C3Q63Vfjnj9zHEmdkuP6lYsoVqo8UqV2jvG8//ZAU0TGsUP78PuimQgLCxVPrVzFqmjTqTesra1V28eQ4GCsXDIbzVp3QmIHRzy8fweXL55FnYYtvpojKioKe7ZvQq68BYV10ZLlkDJVGtWehzKQ7+Fr8Gxa4OsF/t8MPbz9nvZqUc5F1QljMNjeHVtQ/pfquHb5ApySpUCmLNljMIrpHsJ/6t109pyZAvFNQGpk+G5ejY8fPogfTsoPwXUrFqJR8/bYuGYpWrTpjLdvX+P1qxewt0+AdBky4+2bV0iWLAV0Fjp8eB8EB8ek8H/2BAEBb+Dskh4Ojknw3P8pPgQFwdbODtu3rEV3j6FiTW7fuCp+sNWo2xhvXr3E+6B3sBPjZhLPITw8DHOmjUPNuk1QpHgZKetoisjYsXU9HBwcUc612pd9Uvb11Qt/hIaGiuBKnzELLC0s8PjRA3z8+B5ZsuaEhaUlXr30R9j/tkmYKDFevXyODBmzIDQ0BPYJEiJBgoQIfBcAvT4KE0b0xYARk8UPzauXL+Dowd3o0L2fmEdZ26ioSDFPUOA7WFhYYtHsqeIHbdESZWFpaamad1yIjOULfdCgaRv4blmLFClTw7VKTbx68VxYOqdNL0It4O0bRESEIygwAGmc08H/r6dImtQJyVOmVs0qpgMxMmIqx8dRgALfChgtMpQfXMqLb6t23bBp7XJUqVkP61YsQMZM2XDz+mU0/bUjjhzcI16QbW3tcfniGeQrVBTrVy6GS9oMIi6at+mCmVNHIWfu/ChcvDSUd4zfRkaBIiUwb8ZElC5fCWdPHUXX3oNx7cpF2NjYYOuGlXBr0Ay/VKsj5Ugwl8hQzuh0alUHnXoOwJGDu/BbV0+8ff0Kt29dhT5Kjyh9lIgtJRyquzXEudNHReQpZ5sSJXZAipSpEBYahsrV62DjmmWoULkGZkwa/l1k1G/aGr81q4X2Xd1x9uRRuNVvJtYyf6Fi2LZpNUqWdUW1WvVhbW2jmndciQzlDNuqZXPh5JQchYuVFmfdkiZLLqK6bcfemDZpOPLkK4Snjx/gXcBbZM2RG7euX0a/oRNhZ2+vmldMBmJkxESNj6EABaITkB4ZIwf2FO+KbW3tMHbqfBQqUgLrVy8RZzI+fvyAsNAQHDqwC/kLFhPvoJWvoKB34sX53p2b4s8qVq6JvTs2o3T5Kti6cSXaduol3gVuXL002sjY5bsRnbr3w27l1H2egrh39yZSp3GBcvmmeu2GyJApq5SjwRSRsWX9CkybMEyEg/LlOWisCDCv8UMweeYy7N+1VZzR2bl1PVq07YLUadJize/zUbtBcyxf4IMhY7zFNopJxizZ4btlDWrXby7sipcqj4tnT6JqrfoYN8w92sgYN8wDk2YsxanjfuLs08sX/ihZpiJOHvNDtVoNkD5jZlWt40pkNGrRHieOHBDHnXJ5CdChcPFS2Lx2OZq17oxNa5eiUbN2+OvZY9y7fUMYz5w6Gt09hiGxg4OqZoYOxsgwVIzbU4ACPxKQHhmfL5d8fgKhwcEiMipWriHuJXBOm0G8m2vSsgOckqfAqWN+4kW5bafeOLh3Oy6dP42MmbMiQcJEKF+pOjavXYbWHXqK+Ni8bjk69egvhla2u3vrOoqUKCNe3Ju36YSdWzfE+8iI7nKJciZj1dK56D98Enb7bhSRcWDPNnHJSTlVnySpE/IXKi4uX3kOHicC5J+R0bJtF/huXoO3r1+jTMUqSJ8hM6aOG4zuHkPE5RLlDNG5U0ehnMlYNNsLA4ZPwtFDexkZ/zvIlTN2/4yMB/du4+qf58WlEuU4rlKjrjCv2+hX3L97k5HB12cKUCDeCpgsMvLkL4zTJw6h9W89MXnsQLRo3RmZsmbHxJH9kDFzNrTp2At3b9/A4QM7RVTMmDwSDZu1xa5tG8R/K/dtjB3qjs49B4hr2uNHeMKtXlOkSJUGxw/vjz4yjh0U766V8WV8meJMhhIZiRIlRtmKVcUuKfdgPHl0/6vIcEzihAf3bokbXnPnKwSv8UPRtc8g8a76R5Hht28nDu7xxchJs8WlJp8pI1Gq3C8oULg4Zk4dA9cqteCcNt2/RkbVmvVUP2sU185kKOaRkZG4e/u6OPZmTB6Bbu5Dsdt3AyNDxjchx6QABcxKQGpk3Lh6CeHh4eIH0+eviIgIXLl0FnnzF8GW9b/jw4f34kbMFKlSI1VqF6xcMkfcl6G8s9br9di36w/8eeGMOItRuGgpnDtzTFzjVi6/KDeKLp7rLYYu71oNJcpUhPKpk4f376JgkRLi/gDl0w3KdokTO+LJ4wd48/qluA9BxpcpIkP5BMO+XVvF5SPlK1OWHChbsQpuXLmICpVr4taNK7C3s0faDJnFmR/lLEeTlr+JMxLnTh8TbopTUqdkSOqUAjeuXULBIiVx6fwpcQOtcu+M8qVc2tqwarG4OVTx/6VabbwPCsTZk0fEPMrZJ+UG0I/v3yN9piziht3bN6+KT6DY2al3j0FciAzl00z5ChbFsyePoPz/GrUbQfkUkHJvkBJnyvfDnxdOI0++wuLYfP36JbLnzCPOwJUqV0kc26b84uUSU+pzbgrELwGpkWEo1bbNq/Ho/l308Bz23cdQDR3LFNubIjJk7Kdy+WqW9zgMGD5RfPTXnL7iQmSYk1dMngsjIyZqfAwFKBCdgFlFRlxfovgSGea8DowM+avDyJBvzBkooBUBRoaKK83IUBHzB0MxMuQbMzLkG3MGCmhFgJGh4kozMlTEZGTIx/zBDIwMk9FzYgrEOwFGhopLyshQEZORIR+TkWEyY05MAa0IMDJUXGlGhoqYjAz5mIwMkxlzYgpoRYCRoeJKMzJUxGRkyMdkZJjMmBNTQCsCjAwVV5qRoSImI0M+JiPDZMacmAJaEWBkqLjSjAwVMRkZ8jEZGSYz5sQU0IoAI0PFlWZkqIjJyJCPycgwmTEnpoBWBBgZKq40I0NFTEaGfExGhsmMOTEFtCLAyFBxpRkZKmIyMuRjMjJMZsyJKaAVAUaGiivNyFARk5EhH5ORYTJjTkwBrQgwMlRcaUaGipiMDPmYjAyTGXNiCmhFgJGh4kozMlTEZGTIx2RkmMyYE1NAKwKMDBVXmpGhIiYjQz4mI8NkxpyYAloREJFRoUjW42lTOmpln6Xt55rdF/1nebg6RzfB+BXn9RWKZJE2t1YGPnLhPga1KqyLbn97ePs9bV69kItWLGTt57OXgTh64UH5mR4Vj8qag+NSgALaENB5TvVLHmahr6qN3ZW7l3pYhMz2qLgl+h+AB1vInV07o8/yqLQ6WuNpfvWg1yfQjoS8PdVZWe2b2av8K3kzcGQKUEALAtG+I9TCjnMfKUA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YGRodum54xSgAAUoQAG5AowMub4cnQIUoAAFKKBZAUaGZpeeO04BClCAAhSQK8DIkOvL0SlAAQpQgAKaFWBkaHbpueMUoAAFKEABuQKMDLm+HJ0CFKAABSigWQFGhmaXnjtOAQpQgAIUkCvAyJDry9EpQAEKUIACmhVgZGh26bnjFKAABShAAbkCjAy5vhydAhSgAAUooFkBRoZml547TgEKUIACFJArwMiQ68vRKUABClCAApoV0I3x7VQvSofCmhWIwY5bf4pYO7je0usxeCgfQgEKUIACFNCMgG60b6fFtlb27RPbJdXMTsd0RyOiwhEU8kZ5eMNhbvM3x3QcPo4CFKAABSigBQERGS5OWdsXy1RVC/sbq318+/E5Ttz2RaT+EyMjVpJ8MAUoQAEKaEFAREZap+ztS2SproX9jdU+vv3wHEdvb0FkFCMjVpB8MAUoQAEKaEKAkWHAMjMyDMDiphSgAAUooHkBRoYBhwAjwwAsbkoBClCAApoXYGQYcAgwMgzA4qYUoAAFKKB5AUaGAYcAI8MALG5KAQpQgAKaF2BkGHAIMDIMwOKmFKAABSigeQFGhgGHACPDACxuSgEKUIACmhdgZBhwCDAyDMDiphSgAAUooHkB1SNDr9cLVJ0u/v2zKIwMzX+/EIACFKAABQwQUD0ytq7fhrTpXVCkZBFERkbi7ImzyJM/DxI7Jsbrl69x8+pNlK5YGhYWFl+eZlRUFM4cP4PLF6788KnnK5QPJcoUh4Xl/z/OgP1UZVNGhiqMHIQCFKAABTQioGpkPH38FItmLkbvgb2wbP5y1GtSFxtWbkQ1t6rYvW03qtWuhq0bt6HvUE9YWlnCzt7uC3NoSCjCwsK+Y//z/GX0ad8H0xdPQxnXMrC0tBTbKGHyx7qtmDpq6n8uVbe+3dCiXfNYBwoj4z+puQEFKEABClDgi4BqkXHjyg1MGzcNHsM84P/0OS6eu4jOvTphttccNGhWH6uXrkGl6pVwYPcBNGzeABfPXsSvHX+Ndin0UXpcu3Ide333Ijg4GD379YBjUkeTLxsjw+RLwCdAAQpQgAJxSEC1yAj+GIydW3bCd6MvkiZ3wuAxg5DEKQmmT5iB5u2aYfumHciQKT3OnjyHX6pXgkMSB+QvnD9aqk+fPmHmpFnInjs7SpcvhQnDJqLP4D5wdHTA1g1b0bBlQ9ja2hqdmZFhdHJOSAEKUIACcVhAtcj4fAlj5uRZKFikAPIWygtrK2vMmz4fbg1qifsxHj98gmN+x9C0dRNxj0b+Qvnxwv8Fxg+dIAiVbfoM7o3wsHARK/kK50eZiqXFJZgKlctDuXSi3OehbJPYIbHR2RkZRifnhBSgAAUoEIcFVI0M5SbPU8dOo1Ovjjh97DQSJk6IA7sOok6j2ggKDML+nQewaskqTJk7BekzpkOO3DlgbWMt+D5FfILXGG9Uq1MVyv0Zm9dsQcGiBVG+cnmcOnoKG1ZsQO9BvVCibAlxX8b92/cxY6IPAt8F/id/woQJ0NWzK/IWzPuf2/7bBoyMWPHxwRSgAAUooDEB1SLj0tlL8BrrjaB3QSIoUjunRsvfWuD6lRto0b45kjolxVD3YTh34hz6jewHt4a1vvqEyaP7j+A91hvuQ9zF49ctX4ciJYuiQJH8IjqUT614DvOArd33l0levXiFHm16wmfpDKRKkwoLZy5CoaIFUbRUUVWXk5GhKicHowAFKECBeC6gWmQoN2huXLkReQrkwZnjZ1GoWCEovyrj8P4jIjLOn74gYkH5CGumLBlRoUoFZMicQfCKT4qs/QMBbwNQuWZlXP3zGnZv3Y3c+XOjQOH8KFisIOZ4zUGTX5sgfab03y3JhTMXsHbZOoz2GiU+scLIiOdHLXePAhSgAAXihIBqkREYEIjp46ejXrP6OHH4BPIWyCMuhRzZf1T8zowjB46gTec2WLFoBVq2b4FZU2ZjrPcYJHJIhDev3mDi8Eno2b8HbO3s8CkiAkvnLkXJ8qXEOFZWVvDb6yfOkrTt2vbLx1gVYeUejaVzliJj5oyoXKuyQGdkxIljj0+SAhSgAAXiuYBqkfHk0VP8sXYLqrpVxcE9fihSorA4c3HyyCkULlEIJcuVFJGwaPZiDBo9EFcuXUW2nNng4JgYqxavQoKECcUv21JuDFUep0RJ1hzZxC/2cnRKIs5oTB3thUatGqFcpbJffqPog7sPsGrxavQa2BMOjg7RRsa92/cQERGBnHlyxmo5ebkkVnx8MAUoQAEKaExAtchQPvnx6P5D5MqXS9zg2dWji/iUiPIRVuVySdr0afHsyV/iDMXAUQNgZW0lqJUzFAd3HcSQ8UO+/HIu5SOsPpNmwrWqKwoVK/hlSZTfxTGi70jMXTUHyZIng/9Tf/TvPgADRw9EngK5v2y30GcRChYrgGKliok/O7L/iAiXqrWrxmp5GRmx4uODKUABClBAYwKqRcadm3fEmYTPnyL5HBljB4+Dg0NiOCT5/pdpFS5eCG/fBqBIiSJIltxJXPpQznxcvXgFF89dwtDxQ5AuY7qvlkT5BEv2XNlx7849HN53BHUa10aW7Fm+2mbtsrW4fPGKuISifN26dhNNWjcRn0yJzRcjIzZ6fCwFKEABCmhNQLXI+AynxMY/z2QovwW0bpO6cE7n/J2t8kmRb3+plnLGITw8XNx3kSBhgh/+Q2vKWRLl3zFR7tf49ks5ExLyMQR6/P2PtVnoLJAgUYKvPs0Sk4VmZMREjY+hAAUoQAGtCqgeGfEZkpERn1eX+0YBClCAAmoLMDIMEGVkGIDFTSlAAQpQQPMCjAwDDgFGhgFY3JQCFKAABTQvwMgw4BBgZBiAxU0pQAEKUEDzAowMAw4BRoYBWNyUAhSgAAU0L8DIMOAQYGQYgMVNKUABClBA8wKMDAMOAUaGAVjclAIUoAAFNC/AyDDgEGBkGIDFTSlAAQpQQPMCjAwDDgFGhgFY3JQCFKAABTQvICIjhUPa9rldSmoe478AgoLf4PKTo4jSRzYc5jZ/839tz7+nAAUoQAEKaFlARIZOp2tvobPUssNP7bter1cCQ/lV54yMnxLjRhSgAAUooGUB3bgdHQtG6ZFeywiG7ruFle7skOoL/A19HLenAAUoQAEKaElAp6Wd5b5SgAIUoAAFKGA8AUaG8aw5EwUoQAEKUEBTAowMTS03d5YCFKAABShgPAFGhvGsORMFKEABClBAUwKMDE0tN3eWAhSgAAUoYDwBRobxrDkTBShAAQpQQFMCjAxNLTd3lgIUoAAFKGA8Ad2IESMskpV4a228KePvTG8+OOlHNRkVHt0e+uzsaRt/99y4e9ar5sww487I2ShAAQpQICYCupHbO5ZOlyTb8cR2SWPyeD7mHwI3n5/1H+62wDk6FO+9/fRpnbLTK5YCTwPuwKPKZJ6Bi6UjH04BClDAGAIiMspkcTvunDSLMeaL13NsOufzw8hYcGS8vkz2OvF6/42xcyfu+KJjuUGMDGNgcw4KUIACsRRgZMQS8J8PZ2SoiPmDoRgZ8o05AwUoQAG1BBgZakkCYG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YCRoSIwI0NFTEaGfEzOQAEKUECyACNDRWBGhoqYjAz5mJyBAhSggGQBRoaKwIwMFTEZGfIxOQMFKEAByQJGi4zg4GA8uvcInz59go2NDTJlzQQbWxuDd0+v1+P5s+dImiwp7OztEBUVhbdvApA8RbLvxgr+GCzms7a2RkREBBwcHQyez5AHmDIylH19dP9vX2sba+Fra2tryNMX2ypOd27eReSnT18emyatc7S+nzeIjIzEC/8XSJ0mNSwsLQye05AH8J96N0SL21KAAhQwrYDRIuPqxav4Y/0fKFqqGF76v4Bj0iSo26SOwXuv/BCcOtoLDZo3QI7c2aH8cN20ejN+7djqu7ECAwIRGhYm5nv14hUqVa9k8HyGPMCUkXHxzEXs2b4XBYsWFPtrZW2Npm2awNLS0pBdQGhoGE4cOo5HDx5DWbMqblWQK29OZMic4YfjvA96j5mTZqL3wN5ImDihQfMZujEjw1Axbk8BClDAdALGi4xLV3H10lU0a9sMfz31x5qla9Cjf3f47fHDlFFT4ZTMCZNmT0R4WDi6tuqGtBnSYuq8KeLsw6zJs7Fr2y509eiK2o3cMG3c9O8io+VvLbB07jI8vv8I509fwKCxA5HYITH8nz3Hob2HcPfWHfgs9UEalzTStE0dGQ/uP0SDZvXFWYV53vPQf1R/nDt1HiP7jhCuizYsgrOLM0b2H4VL5y5h0OiBcK3mir079mHKyCmoUKUC+g73RMJECXH7xm0c2HUQXT264OXzlxjmMRx3btxBi/Yt0KZza8ybPh9b122FW0M3tOvWFrOnzEb3vt1xaN8hfPwQjGZtmko5q8HIkHb4cmAKUIACqgsYLTKuXLyCud7zkDa9CywsLOHWsBay5siKC2cuoFjpYjh28BhePH+J0OAQ/FLjF/GDLigwCHdv3UVIcCh+qVEJk0ZMRutOrbF+xfpoI2P6+Bmo3dBNnPI/cuAoSlcohVcvXiNl6hSaOJOxZO5SpHFODZ1Oh6q1qyFvgTw4eeQkSpYricsXLuPhvUdI7ZwK7wICUaNeddy4cgO2drZYvWQNBozsj92+e5AkqaM44/M5Mrq4d8bNa7fg6Ogg1mTSiElo1aGVOHs0YFR/3Lx2U4TbQp+F4ixKKufUKFKisOoH6ucBGRnSaDkwBShAAdUFjBYZylmMz2cylHfG44aMxxiv0VixaCUW+SxClD4KwyYMFe+mu7TsikSJE2HOitnY47sX4wePh3LdX/mau3IODu0/jPrN6v/jcskmtPytJdb/vgE169dAwJsA7N2+DyXKFtdUZHw+k/H61WuM7j8ao7xGYd3y9Zg/bT6Ue1kGjxuMRq0aYlT/0di2fitW+K7Ep4gItK7b5stlFeXsh3IW4s6tO1/OZNy6fhtNqzUV8VKwWEFMXzwNRw8cxTD34Rg4ZgBq1quJ/t0HiL8rXa4U8hXOp/qBysiQRsqBKUABCkgTMElkBL4LxIQhE9CqYyvs3LILvQb2xLYN2xCl1yNHruzInT+3OIOhvPt2TuuCkJAQVKrmiv27DqBk2RIiPJKnTIbKNSuLmx2V/+7YqwMj43+XSz68/4DxQyaIS1NzvOfAa95UEQyhIaHIWzAPHJM4IknSJOKSR7XaVbFj8w70GdwHV/+8hiRJHJElR5YvZzI69uyAaeOnwa1hbSRKlBDeY73Ro38PKGuYv3B+zJw0C7Xq18TGVRvRrms7bNvoixbtm4tLVTK+eCZDhirHpAAFKCBHwGiRcfnCFbh3dMfH9x/FD7hxM8YiT4E8GD90Ak4fO43WnX7Fh/cfUbBIAfRq3xt5C+bFjCXTxSclZkzwwebVm9ChZwe0795enNVQfoju+mOX+JTJ4g2LkNo59Q8jI0Om9Jg8agpGTh4B53TOciQBmPqejH7d+uND0Adx1mLW77NEBEwaPgnHDx0X91a8e/sObg3c4NHZE7ev38aCdQvEJZWDu/0wpPcQFC5RGJPnTBKB8M97Mo75HYNHR09xKcrS2gqtO/6KxbOXCH/3wX1Qo34NzJo8C70G9sLjh09w6ugpcd+GoTed/szCMDJ+RonbUIACFDAPAaNFhnnsrtxnYcrIkLtn5jM6I8N81oLPhAIUoMB/CTAy/kvIgL9nZBiAFcNNGRkxhOPDKEABCphAgJGhIjojQ0XMHwzFyJBvzBkoQAEKqCXAyFBL0sT3ZKi4G2Y9FCPDrJeHT44CFKDAVwKMDBUPCJ7JUBGTZzLkY3IGClCAApIFGBkqAjMyVMRkZMjH5AwUoAAFJAswMlQEZmSoiMnIkI/JGShAAQpIFmBkqAjMyFARk5EhH5MzUIACFJAswMhQEZiRoSImI0M+JmegAAUoIFmAkaEiMCNDRUxGhnxMzkABClBAsgAjQ0VgRoaKmIwM+ZicgQIUoIBkAUaGisCMDBUxGRnyMTkDBShAAckCjAwVgRkZKmIyMuRjcgYKUIACkgUYGSoCMzJUxGRkyMfkDBSgAAUkCzAyVARmZKiIyciQj8kZKEABCkgWYGSoCMzIUBGTkSEfkzNQgAIUkCzAyFARmJGhIiYjQz4mZ6AABSggWUA3enuHItBbbJI8j1aGfzm89oLi0e3saN9OD7WCIHs/h9dekFH2HByfAhSgAAViL6CL/RAcgQIUoAAFKEABCnwvwO3LtDAAABmhSURBVMjgUUEBClCAAhSggBQBRoYUVg5KAQpQgAIUoAAjg8cABShAAQpQgAJSBBgZUlg5KAUoQAEKUIACjAweAxSgAAUoQAEKSBFgZEhh5aAUoAAFKEABCjAyeAxQgAIUoAAFKCBFgJEhhZWDUoACFKAABSjAyOAxQAEKUIACFKCAFAFGhhRWDkoBClCAAhSgACODxwAFKEABClCAAlIEGBlSWDkoBShAAQpQgAKMDB4DFKAABShAAQpIEWBkSGHloBSgAAUoQAEKMDJ4DFCAAhSgAAUoIEWAkSGFlYNSgAIUoAAFKMDI4DFAAQpQgAIUoIAUAUaGFFYOSgEKUIACFKAAI4PHAAUoQAEKUIACUgQYGVJYOSgFKEABClCAAowMHgMUoAAFKEABCkgRYGRIYeWgFKAABShAAQroru9qXB96iyKk+HkBa0StzlZzw/WffwS3pAAFKEABCmhPQHdtZ5PFVtYJ2tvaO2lv7w3c46jIcIQGv4IuEg1zua3bbODDuTkFKEABClBAUwIiMhyS52jvkt1NUzsek50Nef8XnlzfBH1EBCMjJoB8DAUoQAEKaEpARIZjipztXXLU0dSOx2Rnlch4fHU9IyMmeHwMBShAAQpoToCRYcCSMzIMwOKmFKAABSigeQFGhgGHACPDACxuSgEKUIACmhdgZBhwCDAyDMDiphSgAAUooHkBRoYBhwAjwwAsbkoBClCAApoXYGQYcAgwMgzA4qYUoAAFKKB5AUaGAYcAI8MALG5KAQpQgAKaF2BkGHAIMDIMwOKmFKAABSigeYF4ERkREZ9gZWUJne7vf4olKkqPyMhIWFtbqbrAjAxVOTkYBShAAQrEc4E4Hxlv3rzDeK+lGODeBpev3UWl8kVx8c9bWLpyG7wneMDGxlq1JWRkqEbJgShAAQpQQAMCqkfGqbNX0KL9ELx5Gxgtn3K24fCuhSiQL5sqvMdPXcLhYxfQrlVtTJu9BuNHdMefV24zMlTR5SAUoAAFKECBmAuoHhk/eipXr9/FwmV/oOovJVGrWtloN7t15xG27TyM+w+f4fylG8iUwQVJHBLBOU0K5MqZCTWrlEGiRAm+PFa5TDJm0iKUL1MIeXJl/hIZm7cdxNzFG9G0QRXcvP0QFy/fwgKfociRLUPMpQDwTEas+PhgClCAAhTQmID0yIiMjML8pZtw5vw1jBrUGRnSp4mWeOuOw5jovRQzJvVFzhyZMHriQnRqVx/Zs2ZAwLv3UM6QbPH1w7QJ7kiY8O/QOHPuKnzmr8O8aYPw6Kk/6jfvB71ej1ZNa+DO/ScYM6QLUqdKhgEjZqJ7xyaMDI0d3NxdClCAAhQwrYC0yFDOMpw8cxl/bD+MrJnTolvHxj/c02MnL2H+0s3wGtcHKVM4ITQsHINGzETvrs2QMYPLl8dt2noA127ex0D3toiMioL7QC8x/shBHfHwsT+Cg0PFfRj/vFyiREe/YTMYGaY9zjg7BShAAQpoUED1yIiKisKKtTswb/FmXLtxD0mTOiCdS6ovn/z4bJwpgzOmTfSEra013Ad6o8tvDVGkYC7x1+8/BGPk+PkYPaTzl7MWyp8Hvf+AURMXYpBHO1y/eR/bdh4R/7t4znBAr4/2ngxGhgaPau4yBShAAQqYhYBqkaF8ZHTe4k1YuW4X8uXJKi5rPH/5BkPHzEX/Pq1RKH/OaHf49LmrWLT8D/hM7gd7e1uxzZVrd7B5mx9GDOr01WNCQ8MwePRsdGpTH/OWbkb7VrUx3msZpk30YGSYxeHEJ0EBClCAAhT4fwHVIuNbVOWSx4BhPqhWuSRqVCnz3ZmMz9vv2H0MV27cRb9ev8LS0lL88Yy5a8TNno3rVf5q2PfvP2LE+Pnw7NUKAQFBSJc2NTr3Hv+vkREeHoHeA7wwbEAHZPzB/SA/e0Dwxs+fleJ2FKAABShAAUBaZAQGfUBX9wkYO6wrMmdM+0PrvQdOYf/hM2I7G2trvHr9Fj36ThEfRc2S6f8fp1yGWbNxD+4/eIZBnu3EL996/+EjOvYc98PIKFe6EEZPWoQmDapgsGe7WP9yLkYGv2UoQAEKUIACPy8gLTKUMwjK/RM5sqVHq6Y1YWFhEe2zCnr/EeOmLEa3Do2QIrkTJngtRfGieVCrWjlYWPz9GzyVr6UrfXH42HmMG9EdLmlSiD/7r8j4/Mu4At4F4dTZq6hRpfTPy0SzJSMjVnx8MAUoQAEKaExAWmQojuHh4WjffQw+RXzCkrkjvtBaWVp+9Zs4L12+hcatByIsPBzrl01AyeL5xUdRQ0LCsHv/CfzWfQw6t2+A0UO7iLMdn7++jQzv2asxYUQPcZbjn1+PnzzHslW+GD6wY6yWl5ERKz4+mAIUoAAFNCYgNTI+Wz55+gKLlm/5QpsvTzbUr+MKyx+c3VA2VM4+TJ+9GqlTJ0fbFm6wt7f7bmn+GRkJE9jBc/A0uKRJCYv/3dvx+QHKJZic2TKie6cmsVpeRkas+PhgClCAAhTQmIBRIkOWqXK2IzQ0HHZ2NuLG0pDQMCi/n+PbL+Xv7O1svzvDYejzYmQYKsbtKUABClBAywJxOjKMvXCMDGOLcz4KUIACFIjLAowMA1aPkWEAFjelAAUoQAHNCzAyDDgEGBkGYHFTClCAAhTQvAAjw4BDgJFhABY3pQAFKEABzQswMgw4BBgZBmBxUwpQgAIU0LwAI8OAQ4CRYQAWN6UABShAAc0LMDIMOAQYGQZgcVMKUIACFNC8ACPDgEOAkWEAFjelAAUoQAHNCzAyDDgEGBkGYHFTClCAAhTQvICIjISO6dunyFBG8xj/BRD28TVePvCD/lNkw1xu6zb/1/b8ewpQgAIUoICWBURk6HS69jpd9P9KqpZxvtt3vR56fRR0UTpGBg8MClCAAhSgwH8I6K7ublrAMhLpKPXzAnrLiPO5q2/2//lHcEsKUIACFKCA9gR02ttl7jEFKEABClCAAsYQYGQYQ5lzUIACFKAABTQowMjQ4KJzlylAAQpQgALGEGBkGEOZc1CAAhSgAAU0KMDI0OCic5cpQAEKUIACxhDQXdneqLStbaLjOktrY8wXr+eICA30z11zvXN0O3lzdwu9pU3CeL3/xti5yPBg5Ky+Kto4vr6zyVNrO0cXYzyP+DyHPvITIsLel8/jtvHot/t5bUeTkTZ2jiPAtyexPgQiQgN/z11zfZtvB7rl29gFtgmeWljZxHoOrQ8QERqI3DXXR3u03tjVXG9lm0jrRLHe/8iIEOSstvKHrwgiMjLkaXg8cbJssZ5M6wPcODb5h5Hx+ORAfbo8jbROFOv9f3J9E9KXnPDDyMhVtj8jI5bKH97exeOrG38YGTlLu4+w4JuSWCoDN45N/mFkJM/2y1Mn56KxnkPrA9w84YVc1ddE+3px71A3febC7bVOFOv9f35vP9IUGsjIiLXkTwzAyPgJpFhuwsiIJeBPPJyR8RNIKmzCyFAB8T+GYGTIN2ZkyDf+MgMjQz42I0O+MSNDvrEyAyNDvjMjQ74xI0O+MSPDiMaMDPnYjAz5xowM4xgzMuQ7MzLkGzMyjGjMyJCPzciQb8zIMI4xI0O+MyNDvjEjw4jGjAz52IwM+caMDOMYMzLkOzMy5BszMoxozMiQj83IkG/MyDCOMSNDvjMjQ74xI8OIxowM+diMDPnGjAzjGDMy5DszMuQbMzKMaMzIkI/NyJBvzMgwjjEjQ74zI0O+MSPDiMaMDPnYjAz5xowM4xgzMuQ7MzLkGzMyjGjMyJCPzciQb8zIMI4xI0O+MyNDvjEjw4jGjAz52IwM+caMDOMYMzLkOzMy5BszMoxozMiQj83IkG/MyDCOMSNDvjMjQ74xI8OIxowM+diMDPnGjAzjGDMy5DszMuQbMzKMaMzIkI/NyJBvzMgwjjEjQ74zI0O+MSPDiMaMDPnYjAz5xowM4xgzMuQ7MzLkGzMyjGjMyJCPzciQb8zIMI4xI0O+s8kj4+Wrt5i/ZDOGDeiAl68CMH3OauTJlRnNG1WDhYXFDwWUx3kM9sYCn6FIYG8XK6mg9x8xbMxcjBrSCUkcHWI11r892Nz+qffXbwJQt3lfdGhdF21auOHTp0iMm7IYj5++wKyp/ZEwob00C1kDm1NkvHkbiJnz1uHi5Ztid/v3aY3SJQpAp9PJ2n2jjGuOkREVFYUjxy9gyYpt+PAxBBnTp0Gfbs2RPl2aWJm8fvMO02evxtD+v8HOzjZWYxn6YHP7p94X/74VcxdtRPp0qWFlaYnWLdzgVr3sd7v16nUAvGetwshBnWBra2Pobht1e3OOjGWrfMXrR4b0acTPwjo1ygnzuPZlNpExwL2NOICrVCqBXDkyISIiAn2HzMCFP29i5cIxuHXnERwdEqFk8XzYe+AUnJI6wHv2KqRJlRzKQT19kieckjpi1fpdYpzO7RqgZdMaePLsBTwGeePNm0CxTbJkSTBt1ipAp8Ngz3aYMXcNrly7K8aeMdlTc5HRo+9kVChTGG1b1cHbt4FYs3GP8Bw+oCNu3HqAYePmoWihXOJF9vadRyIEK1Uohq07DqNC2cIIDgmD+0Av8U0wb/ogKC/27gO98eDRX1i/fAJSp0pu1O8Jc4mMyMhI+Mxbi6yZ06FWtbIIj/iEhcs2o22L2jh74TrGTV0ijt1pEz3w8PFf+PPKHXHsdmhTD2fOXwP0gPcEDwSHhGLomDl48PAvTBrdE+nTpsb8pZvF90OX3xri8WN/TPFZIeZRxkqaRF4kf15Ic4yM4OBQDBs7F317tUKa1Clw7ORFXLx8C907NsHC5X9gxZod6N2tOerUKI/lq7ejaYMqeP8xGFev30OObBmwesNu7Dt4BiWL5cWoIV0QFhaGnn2niLCwt7PFxFE9GBm/b4W1tRVaN6+FDx+CMWn6cnRu3wCJEiaAx6BpCHr/QbzG2trYiMiwtLSE/4vXmD7BA4eOnRfHaKYMzpg4bRn6dGuBv/xfoVOvcWhYpxJcXFKiUd1f/vWNpYwXEnOPDH2UHu1+rYOQkDDMW7IR3To0xulzV8WxXrZUQYwY2Al/PX8tXoMtLS0wbYInUqdOhnmLNmHj1gPijY3y+mPKL7OIjAleS5Eggb34ZlcOYOUH1ZjJi1G6eD6kS5tanN3o0r4hfHcfRe8uzTB9zhq0aFINLTsMh8+kvggM+oBHT/xRvkwh8XfjR3THVJ8VqOdWEcdP/YkGdSohODgEew6cQvXKpcSZkwkje+DA4bN4/vw1alQtI17Ivcb30Vxk9BnohVLF88OtWlk883+Fjx9D4Hf0HLp1bIzBo2Zj/PDu2LzND2ldUiJVSic8ffYSTRpUwYIlm1HXrSI2bzuI2jXK4/XbAPGN4LvzKJo0rAJ9VBR27j2OQZ7txIuNsb7MJTLefwjGmMmLMKRvexGwn7/CwsKxct0uNG9cDXv2nxDHfXh4hAi6jm3ro88Ab4we2hnbdhxGpQpFcf7STaR1SSXiQnlXM7hvO/QfPhNjh3WBDjrMWbwRIwZ0FH9XIF92Eemyv8wxMiIjo/D7mu3YsecYOrWtj9Spk4s3K/fuP8Gi37di+IAOmDRtuThDqoS0e/eWeBcYhBOnr6BwgRxYvGIbJo/phfFTlqBdqzo4evKiiAvF1GfuGkwa3YuR8Y/I0Ov1UN5p58yeUURxmRL5YW1jg/lLNmKwZ3vUbeaJOd4DxRuWO/efIGFCOxTKlx15cmXBbz3GYNzwbhg2dh7GDusK311Hofww7dmlKSPjH9+8iu/de09Qq3o58fNLeTOsvLFQ3qAM6NMGS1ZuQ67sGfHqzTsULpBTHK/KGX6dhQ4XLt0UZ6eV16B+vVt/9Rok+/Xh2/HNIjI69hyHOjXL4S//11DOaERGRaFN5xEIDPwAe3tb8SK8aPYwrFq3C0UL5cbjp89FLPTsNwWLZw1DxKdPUE7l5cmZGfcePhXvXvYcOClO6SVKlEAER1hYBMqXLYy6Nctj174T6Nm5qXj3kj1rBuTPkxWTpy8X73S0drlEiYwWjauLdyOPHvujcMGc4h114/qVsWDpFkyf6CkC7vDxC8idI9NXkVHZtThmL9ogznokcUws3t00/LW/iAprK0ukSJ5UvNDY2Fgb7bg2p8gYN3WxOFvmkPj/I0OBUH4YKmeClKDr1bUZrKwsxYuscilFOd2v/Nnva3aIM0jKMaqc+VDeUSvfDwt8BmPF2p1iXBsbG8xdvBGHjp7Dk6cvMG54d81GxucD7P6Dp7h05Q78n78SYawci8oLrxIOm30PIpmTI/YdPP1VZBQpmBMnzlxGh9b1xFmOSuWLYde+4yhXuhDSpU0lAs6jR0tGxj8iQ3mNVuKreJE8IpqV40+5DKi84VPOaC5cvkW8QVEuGSpnnLNkSovihXN/iQzl9Xftxr2YOq4Prt28hyPHLjIyvnmVVCLj3MUb4ni0trZEiaJ5ocSd8v2vHI+nzl4VZzQL5suOabNXidfgEYM64eDhM/CauQrOaVIg4N17LPQZjKxZ0hvtNdgsI0M5s6CcjvfdeQRP/3qJ1i1qYcBwH1FgaZ1T4m1AEJInS4J9B09h78HT6NWlKezt7fBrp+FYPm+kOJC3bD+Ear+UxOFjF9C7a3Os2bgbiRMlxLrN+8Rp5JCQUOzedwK/VCyOA4fOoPNvjbBzzzFx2UV5tzLBeyn69fpVk5ExanBnERTKQdqmRS3MWrBevCgr/6ucFbpw6QZu3Hoo7pW5//AZmjeujtETFqJj23pYutIXPTo3EeuhnC4dNWEBRg7qjCRJ/o6OpEkclStTRvsyl8j4FBmJqTNWoHiR3HAtXwzKf69ev1tcmlJegIf17yDOpNnYWAkbJYiVgP42MpR3ia7lioqzGcr3gfJio6yLcqxevHwbG//YhwmjemLZSl9kyuCi2ch4F/geW3wPoVWzGrC2ssLjJ/7izKcSahcu3RJniZas2Ioc2TNg976T4n6Nm3ce4tbtRyhTsoB4MVfOon6OjFPnriB7lvTiergSGcppZ96T8f+XS5TLeBO9l4nXi117T6BFk+ri9fZtQKC4FN27/xTxBkN546KcSVJeO/LlzoKsmdOjdefh8BrvjgVLN2Py6F7ista5CzcYGdFExufLJZ//KijoA5at3i4um+zef0K8Jihn7BMksMOt2w9x/dYDJHFIhCi9HlUrlRR/n8QxkVHPJpttZCg3foaEhmH42HniHUjJYvmwZsNuvH4biNLF84tr1U+ePseKdbswrP9vIizadhkptlNuzurQpi4yZnAWp5Jevnwr4qR7p6binou/nr9C2ZIF8eFjMGpUKSNKT4mMZ3+9/Pv+DOgQGhaGCSO7azIylLMV/Yf5oFSJ/OK66JQZv4vAW7luJ65cuyfeofTr/SsSJbQX2ymnoZV3LEpNnzh9GfsPnUFoaJi4xBL4vxd7ZU3q13ZFQ3Gd1XiVYS6RoXyj+T9/LYJAOWWs3KOhHHu1qpVBv2E+4uyccnNi3txZxNm6H0WGchlA+cGnXH5RXqiVs07zlmwSkaHcH9N36HRxrVs5E5UrR0bUc3OVHnXmerlE+b5WLokq92co9w60aemGLBldMHryIrwLeI9MGZ3RvVMT8cbjzLmryJc7KxIlTiBeX76NjM8/RBMnSiBewJUQZ2RsFWfWcmTNIN5RK2/YlO/v0+euiD9XLpcqZ0Lr1qwA90HeKFIwl3jtbdeytnhtn+qzEgXyZsOJM39iyZwR8N11BKfPXkPmjM7i+OXlkq9/PCtnMr6NDOX1YMGyzbj4501xaUm5HHv52l3s2ntcHPO/ta6LlCmdMGfhBrx4+RapUiYTgRzbD0fE5l2iyS+X/OyTVw7qsxeuiTCoX7vSzz7MrLYzt0+XmBWOSk/GnCJDpV0yu2HMMTLMDkmFJ2Runy5RYZe+DKG8niv3JymXXZav2i7OVCv3ehn7y5xv/DS2haz54kxkKO+ct+08LG4yVE7rx8UvRob8VWNkyDdmZMg3VmaIz5GhnPVQbsBVLmvlzpVZfMLEmDeIf15BRob8YznORIZ8CvkzMDLkGzMy5BszMuQbx/fIMI7gf8/CyPhvo9huwciIraABj2dkGIAVw00ZGTGEM+BhjAwDsGKxaXw+kxELFlUfyshQlTPawRgZ8o2/zMDIkI/NyJBvzMiQb8wzGcYxZmTId2ZkyDdmZBjRmJEhH5uRId+YkWEcY0aGfGdGhnxjRoYRjRkZ8rEZGfKNGRnGMWZkyHdmZMg3ZmQY0ZiRIR+bkSHfmJFhHGNGhnxnRoZ8Y0aGEY0ZGfKxGRnyjRkZxjFmZMh3ZmTIN2ZkGNGYkSEfm5Eh35iRYRxjRoZ8Z0aGfGNGhhGNGRnysRkZ8o0ZGcYxZmTId2ZkyDdmZBjRmJEhH5uRId+YkWEcY0aGfGdGhnxjRoYRjRkZ8rEZGfKNGRnGMWZkyHdmZMg3ZmQY0ZiRIR+bkSHfmJFhHGNGhnxnRoZ8Y0aGEY0ZGfKxGRnyjRkZxjFmZMh3ZmTIN2ZkGNGYkSEfm5Eh35iRYRxjRoZ8Z0aGfGNGhhGNGRnysRkZ8o0ZGcYxZmTId/6pyLBPmPy4pbW9/GcTz2cICXrmn7vmeufodvPW3tZ6mwTJ4rmA/N0LD36DHFV/10U30/WdTZ7aO7i4yH8W8XuGyIhQhH18VT6P28aj3+7ptR1NRiZwcB4BXbRLEL9hVN67kKBnv+euub7Nt8Pe8m3sYpEwyVMrm0Qqz6i94UKC/kLumuuiPVhv7m6ht02USnsoKu9xROg7ZK+89IcvCP8HK7jzexltFM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2498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今後の進め方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○学園祭に向けて</a:t>
            </a:r>
            <a:endParaRPr kumimoji="1" lang="en-US" altLang="ja-JP" sz="2400" dirty="0" smtClean="0"/>
          </a:p>
          <a:p>
            <a:r>
              <a:rPr kumimoji="1" lang="en-US" altLang="ja-JP" dirty="0" smtClean="0"/>
              <a:t>β</a:t>
            </a:r>
            <a:r>
              <a:rPr lang="ja-JP" altLang="en-US" dirty="0" smtClean="0"/>
              <a:t>版を作成</a:t>
            </a:r>
            <a:endParaRPr lang="en-US" altLang="ja-JP" dirty="0" smtClean="0"/>
          </a:p>
          <a:p>
            <a:r>
              <a:rPr lang="ja-JP" altLang="en-US" dirty="0" smtClean="0"/>
              <a:t>ゲーム内の一部を抜粋し展示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(</a:t>
            </a:r>
            <a:r>
              <a:rPr lang="ja-JP" altLang="en-US" dirty="0" smtClean="0"/>
              <a:t>ボス戦のような部分を抜粋予定</a:t>
            </a:r>
            <a:r>
              <a:rPr lang="en-US" altLang="ja-JP" dirty="0" smtClean="0"/>
              <a:t>)</a:t>
            </a:r>
          </a:p>
          <a:p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 smtClean="0"/>
              <a:t>○学園祭後のイベントに向けて</a:t>
            </a:r>
            <a:endParaRPr lang="en-US" altLang="ja-JP" sz="2400" dirty="0" smtClean="0"/>
          </a:p>
          <a:p>
            <a:r>
              <a:rPr kumimoji="1" lang="ja-JP" altLang="en-US" dirty="0" smtClean="0"/>
              <a:t>年末</a:t>
            </a:r>
            <a:r>
              <a:rPr lang="ja-JP" altLang="en-US" dirty="0" smtClean="0"/>
              <a:t>のコミケに向けて</a:t>
            </a:r>
            <a:r>
              <a:rPr lang="en-US" altLang="ja-JP" dirty="0" smtClean="0"/>
              <a:t>β </a:t>
            </a:r>
            <a:r>
              <a:rPr lang="ja-JP" altLang="en-US" dirty="0" smtClean="0"/>
              <a:t>→ 完成</a:t>
            </a:r>
            <a:endParaRPr lang="en-US" altLang="ja-JP" dirty="0" smtClean="0"/>
          </a:p>
          <a:p>
            <a:r>
              <a:rPr kumimoji="1" lang="ja-JP" altLang="en-US" dirty="0" smtClean="0"/>
              <a:t>フィードバックを元に改良 → </a:t>
            </a:r>
            <a:r>
              <a:rPr kumimoji="1" lang="en-US" altLang="ja-JP" dirty="0" smtClean="0"/>
              <a:t>GFF</a:t>
            </a:r>
            <a:r>
              <a:rPr kumimoji="1" lang="ja-JP" altLang="en-US" dirty="0" smtClean="0"/>
              <a:t>アワード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270622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フレーム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淡い単色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99</TotalTime>
  <Words>196</Words>
  <Application>Microsoft Office PowerPoint</Application>
  <PresentationFormat>ワイド画面</PresentationFormat>
  <Paragraphs>93</Paragraphs>
  <Slides>6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6" baseType="lpstr">
      <vt:lpstr>07鉄瓶ゴシック</vt:lpstr>
      <vt:lpstr>ＭＳ Ｐゴシック</vt:lpstr>
      <vt:lpstr>メイリオ</vt:lpstr>
      <vt:lpstr>游ゴシック</vt:lpstr>
      <vt:lpstr>Calibri</vt:lpstr>
      <vt:lpstr>Calibri Light</vt:lpstr>
      <vt:lpstr>Cambria</vt:lpstr>
      <vt:lpstr>Wingdings 2</vt:lpstr>
      <vt:lpstr>HDOfficeLightV0</vt:lpstr>
      <vt:lpstr>フレーム</vt:lpstr>
      <vt:lpstr>チーム２</vt:lpstr>
      <vt:lpstr>PowerPoint プレゼンテーション</vt:lpstr>
      <vt:lpstr>PowerPoint プレゼンテーション</vt:lpstr>
      <vt:lpstr>進捗</vt:lpstr>
      <vt:lpstr>問題点・改善点</vt:lpstr>
      <vt:lpstr>今後の進め方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チーム２</dc:title>
  <dc:creator>nwuser</dc:creator>
  <cp:lastModifiedBy>nwuser</cp:lastModifiedBy>
  <cp:revision>8</cp:revision>
  <dcterms:created xsi:type="dcterms:W3CDTF">2019-10-03T06:05:01Z</dcterms:created>
  <dcterms:modified xsi:type="dcterms:W3CDTF">2019-10-07T03:53:41Z</dcterms:modified>
</cp:coreProperties>
</file>